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733" r:id="rId2"/>
  </p:sldMasterIdLst>
  <p:notesMasterIdLst>
    <p:notesMasterId r:id="rId26"/>
  </p:notesMasterIdLst>
  <p:sldIdLst>
    <p:sldId id="256" r:id="rId3"/>
    <p:sldId id="258" r:id="rId4"/>
    <p:sldId id="259" r:id="rId5"/>
    <p:sldId id="260" r:id="rId6"/>
    <p:sldId id="313" r:id="rId7"/>
    <p:sldId id="261" r:id="rId8"/>
    <p:sldId id="262" r:id="rId9"/>
    <p:sldId id="263" r:id="rId10"/>
    <p:sldId id="264" r:id="rId11"/>
    <p:sldId id="265" r:id="rId12"/>
    <p:sldId id="315" r:id="rId13"/>
    <p:sldId id="268" r:id="rId14"/>
    <p:sldId id="316" r:id="rId15"/>
    <p:sldId id="269" r:id="rId16"/>
    <p:sldId id="314" r:id="rId17"/>
    <p:sldId id="266" r:id="rId18"/>
    <p:sldId id="271" r:id="rId19"/>
    <p:sldId id="274" r:id="rId20"/>
    <p:sldId id="275" r:id="rId21"/>
    <p:sldId id="281" r:id="rId22"/>
    <p:sldId id="288" r:id="rId23"/>
    <p:sldId id="290" r:id="rId24"/>
    <p:sldId id="312" r:id="rId25"/>
  </p:sldIdLst>
  <p:sldSz cx="9144000" cy="5143500" type="screen16x9"/>
  <p:notesSz cx="6858000" cy="9144000"/>
  <p:embeddedFontLst>
    <p:embeddedFont>
      <p:font typeface="Albert Sans" panose="020B0604020202020204"/>
      <p:regular r:id="rId27"/>
      <p:bold r:id="rId28"/>
      <p:italic r:id="rId29"/>
      <p:boldItalic r:id="rId30"/>
    </p:embeddedFont>
    <p:embeddedFont>
      <p:font typeface="Albert Sans Medium"/>
      <p:regular r:id="rId31"/>
      <p:bold r:id="rId32"/>
      <p:italic r:id="rId33"/>
      <p:boldItalic r:id="rId34"/>
    </p:embeddedFont>
    <p:embeddedFont>
      <p:font typeface="Alfa Slab One" panose="020B0604020202020204"/>
      <p:regular r:id="rId35"/>
    </p:embeddedFont>
    <p:embeddedFont>
      <p:font typeface="Anaheim"/>
      <p:regular r:id="rId36"/>
      <p:bold r:id="rId37"/>
    </p:embeddedFont>
    <p:embeddedFont>
      <p:font typeface="Bebas Neue" panose="020B0606020202050201" pitchFamily="34" charset="0"/>
      <p:regular r:id="rId38"/>
    </p:embeddedFont>
    <p:embeddedFont>
      <p:font typeface="Fredoka One" panose="02000000000000000000" pitchFamily="2" charset="0"/>
      <p:regular r:id="rId39"/>
    </p:embeddedFont>
    <p:embeddedFont>
      <p:font typeface="Nunito Light" pitchFamily="2" charset="0"/>
      <p:regular r:id="rId40"/>
      <p:italic r:id="rId41"/>
    </p:embeddedFont>
    <p:embeddedFont>
      <p:font typeface="Proxima Nova"/>
      <p:regular r:id="rId42"/>
      <p:bold r:id="rId43"/>
      <p:italic r:id="rId44"/>
      <p:boldItalic r:id="rId45"/>
    </p:embeddedFont>
    <p:embeddedFont>
      <p:font typeface="PT Sans" panose="020B050302020302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5695579-35C5-47B8-8792-D15C3351401A}" v="359" dt="2024-10-31T23:52:23.612"/>
  </p1510:revLst>
</p1510:revInfo>
</file>

<file path=ppt/tableStyles.xml><?xml version="1.0" encoding="utf-8"?>
<a:tblStyleLst xmlns:a="http://schemas.openxmlformats.org/drawingml/2006/main" def="{E61A6CA1-6435-4747-9093-F56650B95135}">
  <a:tblStyle styleId="{E61A6CA1-6435-4747-9093-F56650B9513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4A1C850-9B8A-4B36-BDA7-202E654DD482}"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3" d="100"/>
          <a:sy n="133" d="100"/>
        </p:scale>
        <p:origin x="1110"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19.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3.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font" Target="fonts/font15.fntdata"/><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font" Target="fonts/font2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yden bullis" userId="2dfb78ed1a03ae56" providerId="LiveId" clId="{B5695579-35C5-47B8-8792-D15C3351401A}"/>
    <pc:docChg chg="undo custSel addSld delSld modSld sldOrd">
      <pc:chgData name="Payden bullis" userId="2dfb78ed1a03ae56" providerId="LiveId" clId="{B5695579-35C5-47B8-8792-D15C3351401A}" dt="2024-11-01T00:10:52.846" v="3708" actId="20577"/>
      <pc:docMkLst>
        <pc:docMk/>
      </pc:docMkLst>
      <pc:sldChg chg="modSp mod">
        <pc:chgData name="Payden bullis" userId="2dfb78ed1a03ae56" providerId="LiveId" clId="{B5695579-35C5-47B8-8792-D15C3351401A}" dt="2024-11-01T00:10:52.846" v="3708" actId="20577"/>
        <pc:sldMkLst>
          <pc:docMk/>
          <pc:sldMk cId="0" sldId="256"/>
        </pc:sldMkLst>
        <pc:spChg chg="mod">
          <ac:chgData name="Payden bullis" userId="2dfb78ed1a03ae56" providerId="LiveId" clId="{B5695579-35C5-47B8-8792-D15C3351401A}" dt="2024-11-01T00:10:52.846" v="3708" actId="20577"/>
          <ac:spMkLst>
            <pc:docMk/>
            <pc:sldMk cId="0" sldId="256"/>
            <ac:spMk id="506" creationId="{00000000-0000-0000-0000-000000000000}"/>
          </ac:spMkLst>
        </pc:spChg>
      </pc:sldChg>
      <pc:sldChg chg="del">
        <pc:chgData name="Payden bullis" userId="2dfb78ed1a03ae56" providerId="LiveId" clId="{B5695579-35C5-47B8-8792-D15C3351401A}" dt="2024-10-31T23:34:02.723" v="3638" actId="2696"/>
        <pc:sldMkLst>
          <pc:docMk/>
          <pc:sldMk cId="0" sldId="257"/>
        </pc:sldMkLst>
      </pc:sldChg>
      <pc:sldChg chg="modSp mod">
        <pc:chgData name="Payden bullis" userId="2dfb78ed1a03ae56" providerId="LiveId" clId="{B5695579-35C5-47B8-8792-D15C3351401A}" dt="2024-10-31T06:41:14.935" v="3618" actId="20577"/>
        <pc:sldMkLst>
          <pc:docMk/>
          <pc:sldMk cId="0" sldId="258"/>
        </pc:sldMkLst>
        <pc:spChg chg="mod">
          <ac:chgData name="Payden bullis" userId="2dfb78ed1a03ae56" providerId="LiveId" clId="{B5695579-35C5-47B8-8792-D15C3351401A}" dt="2024-10-31T06:41:04.117" v="3599" actId="20577"/>
          <ac:spMkLst>
            <pc:docMk/>
            <pc:sldMk cId="0" sldId="258"/>
            <ac:spMk id="585" creationId="{00000000-0000-0000-0000-000000000000}"/>
          </ac:spMkLst>
        </pc:spChg>
        <pc:spChg chg="mod">
          <ac:chgData name="Payden bullis" userId="2dfb78ed1a03ae56" providerId="LiveId" clId="{B5695579-35C5-47B8-8792-D15C3351401A}" dt="2024-10-31T06:41:11.705" v="3616" actId="20577"/>
          <ac:spMkLst>
            <pc:docMk/>
            <pc:sldMk cId="0" sldId="258"/>
            <ac:spMk id="586" creationId="{00000000-0000-0000-0000-000000000000}"/>
          </ac:spMkLst>
        </pc:spChg>
        <pc:spChg chg="mod">
          <ac:chgData name="Payden bullis" userId="2dfb78ed1a03ae56" providerId="LiveId" clId="{B5695579-35C5-47B8-8792-D15C3351401A}" dt="2024-10-31T06:41:14.935" v="3618" actId="20577"/>
          <ac:spMkLst>
            <pc:docMk/>
            <pc:sldMk cId="0" sldId="258"/>
            <ac:spMk id="587" creationId="{00000000-0000-0000-0000-000000000000}"/>
          </ac:spMkLst>
        </pc:spChg>
      </pc:sldChg>
      <pc:sldChg chg="addSp delSp modSp mod">
        <pc:chgData name="Payden bullis" userId="2dfb78ed1a03ae56" providerId="LiveId" clId="{B5695579-35C5-47B8-8792-D15C3351401A}" dt="2024-10-31T06:41:31.760" v="3622" actId="478"/>
        <pc:sldMkLst>
          <pc:docMk/>
          <pc:sldMk cId="0" sldId="260"/>
        </pc:sldMkLst>
        <pc:spChg chg="add mod">
          <ac:chgData name="Payden bullis" userId="2dfb78ed1a03ae56" providerId="LiveId" clId="{B5695579-35C5-47B8-8792-D15C3351401A}" dt="2024-10-31T06:41:31.760" v="3622" actId="478"/>
          <ac:spMkLst>
            <pc:docMk/>
            <pc:sldMk cId="0" sldId="260"/>
            <ac:spMk id="3" creationId="{E50BE9B9-4BD3-43FE-C303-4F1C7DAB3407}"/>
          </ac:spMkLst>
        </pc:spChg>
        <pc:spChg chg="mod">
          <ac:chgData name="Payden bullis" userId="2dfb78ed1a03ae56" providerId="LiveId" clId="{B5695579-35C5-47B8-8792-D15C3351401A}" dt="2024-10-31T06:41:30.296" v="3621" actId="1076"/>
          <ac:spMkLst>
            <pc:docMk/>
            <pc:sldMk cId="0" sldId="260"/>
            <ac:spMk id="740" creationId="{00000000-0000-0000-0000-000000000000}"/>
          </ac:spMkLst>
        </pc:spChg>
        <pc:spChg chg="del">
          <ac:chgData name="Payden bullis" userId="2dfb78ed1a03ae56" providerId="LiveId" clId="{B5695579-35C5-47B8-8792-D15C3351401A}" dt="2024-10-31T06:41:31.760" v="3622" actId="478"/>
          <ac:spMkLst>
            <pc:docMk/>
            <pc:sldMk cId="0" sldId="260"/>
            <ac:spMk id="742" creationId="{00000000-0000-0000-0000-000000000000}"/>
          </ac:spMkLst>
        </pc:spChg>
      </pc:sldChg>
      <pc:sldChg chg="modSp mod">
        <pc:chgData name="Payden bullis" userId="2dfb78ed1a03ae56" providerId="LiveId" clId="{B5695579-35C5-47B8-8792-D15C3351401A}" dt="2024-10-31T06:11:05.601" v="2745" actId="20577"/>
        <pc:sldMkLst>
          <pc:docMk/>
          <pc:sldMk cId="0" sldId="261"/>
        </pc:sldMkLst>
        <pc:spChg chg="mod">
          <ac:chgData name="Payden bullis" userId="2dfb78ed1a03ae56" providerId="LiveId" clId="{B5695579-35C5-47B8-8792-D15C3351401A}" dt="2024-10-31T06:11:05.601" v="2745" actId="20577"/>
          <ac:spMkLst>
            <pc:docMk/>
            <pc:sldMk cId="0" sldId="261"/>
            <ac:spMk id="837" creationId="{00000000-0000-0000-0000-000000000000}"/>
          </ac:spMkLst>
        </pc:spChg>
      </pc:sldChg>
      <pc:sldChg chg="modSp mod">
        <pc:chgData name="Payden bullis" userId="2dfb78ed1a03ae56" providerId="LiveId" clId="{B5695579-35C5-47B8-8792-D15C3351401A}" dt="2024-10-31T04:08:23.770" v="403" actId="13926"/>
        <pc:sldMkLst>
          <pc:docMk/>
          <pc:sldMk cId="0" sldId="262"/>
        </pc:sldMkLst>
        <pc:spChg chg="mod">
          <ac:chgData name="Payden bullis" userId="2dfb78ed1a03ae56" providerId="LiveId" clId="{B5695579-35C5-47B8-8792-D15C3351401A}" dt="2024-10-31T04:08:23.770" v="403" actId="13926"/>
          <ac:spMkLst>
            <pc:docMk/>
            <pc:sldMk cId="0" sldId="262"/>
            <ac:spMk id="923" creationId="{00000000-0000-0000-0000-000000000000}"/>
          </ac:spMkLst>
        </pc:spChg>
      </pc:sldChg>
      <pc:sldChg chg="addSp delSp modSp mod delAnim modAnim">
        <pc:chgData name="Payden bullis" userId="2dfb78ed1a03ae56" providerId="LiveId" clId="{B5695579-35C5-47B8-8792-D15C3351401A}" dt="2024-10-31T23:52:23.612" v="3704" actId="20577"/>
        <pc:sldMkLst>
          <pc:docMk/>
          <pc:sldMk cId="0" sldId="263"/>
        </pc:sldMkLst>
        <pc:spChg chg="add mod">
          <ac:chgData name="Payden bullis" userId="2dfb78ed1a03ae56" providerId="LiveId" clId="{B5695579-35C5-47B8-8792-D15C3351401A}" dt="2024-10-31T23:52:23.612" v="3704" actId="20577"/>
          <ac:spMkLst>
            <pc:docMk/>
            <pc:sldMk cId="0" sldId="263"/>
            <ac:spMk id="4" creationId="{678BBABC-E870-0D88-22CE-F53AF75871F4}"/>
          </ac:spMkLst>
        </pc:spChg>
        <pc:spChg chg="add del mod">
          <ac:chgData name="Payden bullis" userId="2dfb78ed1a03ae56" providerId="LiveId" clId="{B5695579-35C5-47B8-8792-D15C3351401A}" dt="2024-10-31T05:12:15.576" v="996" actId="478"/>
          <ac:spMkLst>
            <pc:docMk/>
            <pc:sldMk cId="0" sldId="263"/>
            <ac:spMk id="6" creationId="{1840832F-8566-7F04-3BDA-83B9F746851A}"/>
          </ac:spMkLst>
        </pc:spChg>
        <pc:spChg chg="add mod">
          <ac:chgData name="Payden bullis" userId="2dfb78ed1a03ae56" providerId="LiveId" clId="{B5695579-35C5-47B8-8792-D15C3351401A}" dt="2024-10-31T04:06:02.819" v="389" actId="1076"/>
          <ac:spMkLst>
            <pc:docMk/>
            <pc:sldMk cId="0" sldId="263"/>
            <ac:spMk id="9" creationId="{54ACA6FF-E8B0-3CC3-2E51-292A0B40ED9A}"/>
          </ac:spMkLst>
        </pc:spChg>
        <pc:spChg chg="mod">
          <ac:chgData name="Payden bullis" userId="2dfb78ed1a03ae56" providerId="LiveId" clId="{B5695579-35C5-47B8-8792-D15C3351401A}" dt="2024-10-31T04:08:31.263" v="404" actId="13926"/>
          <ac:spMkLst>
            <pc:docMk/>
            <pc:sldMk cId="0" sldId="263"/>
            <ac:spMk id="1014" creationId="{00000000-0000-0000-0000-000000000000}"/>
          </ac:spMkLst>
        </pc:spChg>
        <pc:spChg chg="del">
          <ac:chgData name="Payden bullis" userId="2dfb78ed1a03ae56" providerId="LiveId" clId="{B5695579-35C5-47B8-8792-D15C3351401A}" dt="2024-10-31T04:04:52.030" v="333" actId="478"/>
          <ac:spMkLst>
            <pc:docMk/>
            <pc:sldMk cId="0" sldId="263"/>
            <ac:spMk id="1015" creationId="{00000000-0000-0000-0000-000000000000}"/>
          </ac:spMkLst>
        </pc:spChg>
        <pc:spChg chg="del">
          <ac:chgData name="Payden bullis" userId="2dfb78ed1a03ae56" providerId="LiveId" clId="{B5695579-35C5-47B8-8792-D15C3351401A}" dt="2024-10-31T04:00:49.535" v="301" actId="478"/>
          <ac:spMkLst>
            <pc:docMk/>
            <pc:sldMk cId="0" sldId="263"/>
            <ac:spMk id="1016" creationId="{00000000-0000-0000-0000-000000000000}"/>
          </ac:spMkLst>
        </pc:spChg>
        <pc:spChg chg="mod">
          <ac:chgData name="Payden bullis" userId="2dfb78ed1a03ae56" providerId="LiveId" clId="{B5695579-35C5-47B8-8792-D15C3351401A}" dt="2024-10-31T04:04:58.495" v="336" actId="1076"/>
          <ac:spMkLst>
            <pc:docMk/>
            <pc:sldMk cId="0" sldId="263"/>
            <ac:spMk id="1024" creationId="{00000000-0000-0000-0000-000000000000}"/>
          </ac:spMkLst>
        </pc:spChg>
        <pc:grpChg chg="mod ord">
          <ac:chgData name="Payden bullis" userId="2dfb78ed1a03ae56" providerId="LiveId" clId="{B5695579-35C5-47B8-8792-D15C3351401A}" dt="2024-10-31T04:12:01.942" v="425" actId="14100"/>
          <ac:grpSpMkLst>
            <pc:docMk/>
            <pc:sldMk cId="0" sldId="263"/>
            <ac:grpSpMk id="1021" creationId="{00000000-0000-0000-0000-000000000000}"/>
          </ac:grpSpMkLst>
        </pc:grpChg>
        <pc:grpChg chg="mod">
          <ac:chgData name="Payden bullis" userId="2dfb78ed1a03ae56" providerId="LiveId" clId="{B5695579-35C5-47B8-8792-D15C3351401A}" dt="2024-10-31T04:12:03.816" v="426" actId="1076"/>
          <ac:grpSpMkLst>
            <pc:docMk/>
            <pc:sldMk cId="0" sldId="263"/>
            <ac:grpSpMk id="1049" creationId="{00000000-0000-0000-0000-000000000000}"/>
          </ac:grpSpMkLst>
        </pc:grpChg>
        <pc:grpChg chg="mod ord">
          <ac:chgData name="Payden bullis" userId="2dfb78ed1a03ae56" providerId="LiveId" clId="{B5695579-35C5-47B8-8792-D15C3351401A}" dt="2024-10-31T04:11:57.696" v="424" actId="688"/>
          <ac:grpSpMkLst>
            <pc:docMk/>
            <pc:sldMk cId="0" sldId="263"/>
            <ac:grpSpMk id="1080" creationId="{00000000-0000-0000-0000-000000000000}"/>
          </ac:grpSpMkLst>
        </pc:grpChg>
        <pc:picChg chg="add mod">
          <ac:chgData name="Payden bullis" userId="2dfb78ed1a03ae56" providerId="LiveId" clId="{B5695579-35C5-47B8-8792-D15C3351401A}" dt="2024-10-31T04:04:49.707" v="332" actId="1076"/>
          <ac:picMkLst>
            <pc:docMk/>
            <pc:sldMk cId="0" sldId="263"/>
            <ac:picMk id="2" creationId="{A0A611C7-A6D5-A33D-5614-3BFDDC1F2A2F}"/>
          </ac:picMkLst>
        </pc:picChg>
        <pc:picChg chg="add mod">
          <ac:chgData name="Payden bullis" userId="2dfb78ed1a03ae56" providerId="LiveId" clId="{B5695579-35C5-47B8-8792-D15C3351401A}" dt="2024-10-31T04:04:49.707" v="332" actId="1076"/>
          <ac:picMkLst>
            <pc:docMk/>
            <pc:sldMk cId="0" sldId="263"/>
            <ac:picMk id="3" creationId="{BBC470E2-931E-F234-A0D5-D6B3E5395714}"/>
          </ac:picMkLst>
        </pc:picChg>
        <pc:picChg chg="add del mod">
          <ac:chgData name="Payden bullis" userId="2dfb78ed1a03ae56" providerId="LiveId" clId="{B5695579-35C5-47B8-8792-D15C3351401A}" dt="2024-10-31T05:12:13.673" v="995" actId="478"/>
          <ac:picMkLst>
            <pc:docMk/>
            <pc:sldMk cId="0" sldId="263"/>
            <ac:picMk id="5" creationId="{E4F34872-6761-5FE2-C0E2-DDFECB1C4E38}"/>
          </ac:picMkLst>
        </pc:picChg>
      </pc:sldChg>
      <pc:sldChg chg="addSp delSp modSp mod delAnim modAnim chgLayout">
        <pc:chgData name="Payden bullis" userId="2dfb78ed1a03ae56" providerId="LiveId" clId="{B5695579-35C5-47B8-8792-D15C3351401A}" dt="2024-10-31T05:11:14.300" v="986"/>
        <pc:sldMkLst>
          <pc:docMk/>
          <pc:sldMk cId="0" sldId="264"/>
        </pc:sldMkLst>
        <pc:spChg chg="add del mod">
          <ac:chgData name="Payden bullis" userId="2dfb78ed1a03ae56" providerId="LiveId" clId="{B5695579-35C5-47B8-8792-D15C3351401A}" dt="2024-10-31T03:43:29.386" v="125" actId="478"/>
          <ac:spMkLst>
            <pc:docMk/>
            <pc:sldMk cId="0" sldId="264"/>
            <ac:spMk id="2" creationId="{FA9CA999-A567-0AEA-5CBD-A4C721ADE026}"/>
          </ac:spMkLst>
        </pc:spChg>
        <pc:spChg chg="add del mod">
          <ac:chgData name="Payden bullis" userId="2dfb78ed1a03ae56" providerId="LiveId" clId="{B5695579-35C5-47B8-8792-D15C3351401A}" dt="2024-10-31T03:43:43.392" v="130" actId="478"/>
          <ac:spMkLst>
            <pc:docMk/>
            <pc:sldMk cId="0" sldId="264"/>
            <ac:spMk id="5" creationId="{50F735F9-97DE-14FE-0A4D-16551EDFFCD5}"/>
          </ac:spMkLst>
        </pc:spChg>
        <pc:spChg chg="add mod">
          <ac:chgData name="Payden bullis" userId="2dfb78ed1a03ae56" providerId="LiveId" clId="{B5695579-35C5-47B8-8792-D15C3351401A}" dt="2024-10-31T03:57:06.317" v="284" actId="1076"/>
          <ac:spMkLst>
            <pc:docMk/>
            <pc:sldMk cId="0" sldId="264"/>
            <ac:spMk id="7" creationId="{58A1A5D0-FDC4-67DF-FC6F-4B5231D042EA}"/>
          </ac:spMkLst>
        </pc:spChg>
        <pc:spChg chg="add mod">
          <ac:chgData name="Payden bullis" userId="2dfb78ed1a03ae56" providerId="LiveId" clId="{B5695579-35C5-47B8-8792-D15C3351401A}" dt="2024-10-31T04:05:53.960" v="387" actId="20577"/>
          <ac:spMkLst>
            <pc:docMk/>
            <pc:sldMk cId="0" sldId="264"/>
            <ac:spMk id="8" creationId="{89D250B9-B228-DF9D-AA60-D82C66DADA1F}"/>
          </ac:spMkLst>
        </pc:spChg>
        <pc:spChg chg="add del mod">
          <ac:chgData name="Payden bullis" userId="2dfb78ed1a03ae56" providerId="LiveId" clId="{B5695579-35C5-47B8-8792-D15C3351401A}" dt="2024-10-31T04:05:38.673" v="348" actId="21"/>
          <ac:spMkLst>
            <pc:docMk/>
            <pc:sldMk cId="0" sldId="264"/>
            <ac:spMk id="9" creationId="{54ACA6FF-E8B0-3CC3-2E51-292A0B40ED9A}"/>
          </ac:spMkLst>
        </pc:spChg>
        <pc:spChg chg="add del mod ord">
          <ac:chgData name="Payden bullis" userId="2dfb78ed1a03ae56" providerId="LiveId" clId="{B5695579-35C5-47B8-8792-D15C3351401A}" dt="2024-10-31T04:28:17.143" v="545" actId="700"/>
          <ac:spMkLst>
            <pc:docMk/>
            <pc:sldMk cId="0" sldId="264"/>
            <ac:spMk id="11" creationId="{FA6BF2C2-41F5-DB16-58AB-80B337BC93A3}"/>
          </ac:spMkLst>
        </pc:spChg>
        <pc:spChg chg="add del mod ord">
          <ac:chgData name="Payden bullis" userId="2dfb78ed1a03ae56" providerId="LiveId" clId="{B5695579-35C5-47B8-8792-D15C3351401A}" dt="2024-10-31T04:28:17.143" v="545" actId="700"/>
          <ac:spMkLst>
            <pc:docMk/>
            <pc:sldMk cId="0" sldId="264"/>
            <ac:spMk id="12" creationId="{2540E915-6449-D4A7-5CA0-9115C18E9B7A}"/>
          </ac:spMkLst>
        </pc:spChg>
        <pc:spChg chg="mod ord">
          <ac:chgData name="Payden bullis" userId="2dfb78ed1a03ae56" providerId="LiveId" clId="{B5695579-35C5-47B8-8792-D15C3351401A}" dt="2024-10-31T04:28:17.143" v="545" actId="700"/>
          <ac:spMkLst>
            <pc:docMk/>
            <pc:sldMk cId="0" sldId="264"/>
            <ac:spMk id="1111" creationId="{00000000-0000-0000-0000-000000000000}"/>
          </ac:spMkLst>
        </pc:spChg>
        <pc:spChg chg="del mod">
          <ac:chgData name="Payden bullis" userId="2dfb78ed1a03ae56" providerId="LiveId" clId="{B5695579-35C5-47B8-8792-D15C3351401A}" dt="2024-10-31T03:43:17.783" v="122" actId="478"/>
          <ac:spMkLst>
            <pc:docMk/>
            <pc:sldMk cId="0" sldId="264"/>
            <ac:spMk id="1112" creationId="{00000000-0000-0000-0000-000000000000}"/>
          </ac:spMkLst>
        </pc:spChg>
        <pc:spChg chg="del">
          <ac:chgData name="Payden bullis" userId="2dfb78ed1a03ae56" providerId="LiveId" clId="{B5695579-35C5-47B8-8792-D15C3351401A}" dt="2024-10-31T03:43:39.233" v="128" actId="478"/>
          <ac:spMkLst>
            <pc:docMk/>
            <pc:sldMk cId="0" sldId="264"/>
            <ac:spMk id="1113" creationId="{00000000-0000-0000-0000-000000000000}"/>
          </ac:spMkLst>
        </pc:spChg>
        <pc:spChg chg="del">
          <ac:chgData name="Payden bullis" userId="2dfb78ed1a03ae56" providerId="LiveId" clId="{B5695579-35C5-47B8-8792-D15C3351401A}" dt="2024-10-31T03:43:41.370" v="129" actId="478"/>
          <ac:spMkLst>
            <pc:docMk/>
            <pc:sldMk cId="0" sldId="264"/>
            <ac:spMk id="1116" creationId="{00000000-0000-0000-0000-000000000000}"/>
          </ac:spMkLst>
        </pc:spChg>
        <pc:grpChg chg="mod ord">
          <ac:chgData name="Payden bullis" userId="2dfb78ed1a03ae56" providerId="LiveId" clId="{B5695579-35C5-47B8-8792-D15C3351401A}" dt="2024-10-31T04:08:51.082" v="413" actId="1076"/>
          <ac:grpSpMkLst>
            <pc:docMk/>
            <pc:sldMk cId="0" sldId="264"/>
            <ac:grpSpMk id="1119" creationId="{00000000-0000-0000-0000-000000000000}"/>
          </ac:grpSpMkLst>
        </pc:grpChg>
        <pc:grpChg chg="mod ord">
          <ac:chgData name="Payden bullis" userId="2dfb78ed1a03ae56" providerId="LiveId" clId="{B5695579-35C5-47B8-8792-D15C3351401A}" dt="2024-10-31T04:11:26.544" v="418" actId="1076"/>
          <ac:grpSpMkLst>
            <pc:docMk/>
            <pc:sldMk cId="0" sldId="264"/>
            <ac:grpSpMk id="1144" creationId="{00000000-0000-0000-0000-000000000000}"/>
          </ac:grpSpMkLst>
        </pc:grpChg>
        <pc:picChg chg="add mod">
          <ac:chgData name="Payden bullis" userId="2dfb78ed1a03ae56" providerId="LiveId" clId="{B5695579-35C5-47B8-8792-D15C3351401A}" dt="2024-10-31T03:57:00.791" v="283" actId="1076"/>
          <ac:picMkLst>
            <pc:docMk/>
            <pc:sldMk cId="0" sldId="264"/>
            <ac:picMk id="3" creationId="{F2C374C9-AB77-E28A-4B06-A9A630DAF848}"/>
          </ac:picMkLst>
        </pc:picChg>
        <pc:picChg chg="add mod">
          <ac:chgData name="Payden bullis" userId="2dfb78ed1a03ae56" providerId="LiveId" clId="{B5695579-35C5-47B8-8792-D15C3351401A}" dt="2024-10-31T03:56:57.945" v="282" actId="1076"/>
          <ac:picMkLst>
            <pc:docMk/>
            <pc:sldMk cId="0" sldId="264"/>
            <ac:picMk id="6" creationId="{740EA7A5-DB4C-355B-B34D-A3CE63011712}"/>
          </ac:picMkLst>
        </pc:picChg>
        <pc:picChg chg="add mod">
          <ac:chgData name="Payden bullis" userId="2dfb78ed1a03ae56" providerId="LiveId" clId="{B5695579-35C5-47B8-8792-D15C3351401A}" dt="2024-10-31T04:01:34.658" v="315" actId="1076"/>
          <ac:picMkLst>
            <pc:docMk/>
            <pc:sldMk cId="0" sldId="264"/>
            <ac:picMk id="10" creationId="{3CCF251D-483A-7F70-C009-713D107BD2E3}"/>
          </ac:picMkLst>
        </pc:picChg>
        <pc:picChg chg="add del mod ord">
          <ac:chgData name="Payden bullis" userId="2dfb78ed1a03ae56" providerId="LiveId" clId="{B5695579-35C5-47B8-8792-D15C3351401A}" dt="2024-10-31T04:28:21.657" v="547" actId="478"/>
          <ac:picMkLst>
            <pc:docMk/>
            <pc:sldMk cId="0" sldId="264"/>
            <ac:picMk id="1118" creationId="{00000000-0000-0000-0000-000000000000}"/>
          </ac:picMkLst>
        </pc:picChg>
      </pc:sldChg>
      <pc:sldChg chg="addSp delSp modSp mod modAnim">
        <pc:chgData name="Payden bullis" userId="2dfb78ed1a03ae56" providerId="LiveId" clId="{B5695579-35C5-47B8-8792-D15C3351401A}" dt="2024-10-31T04:33:39.371" v="572" actId="478"/>
        <pc:sldMkLst>
          <pc:docMk/>
          <pc:sldMk cId="0" sldId="265"/>
        </pc:sldMkLst>
        <pc:spChg chg="add mod">
          <ac:chgData name="Payden bullis" userId="2dfb78ed1a03ae56" providerId="LiveId" clId="{B5695579-35C5-47B8-8792-D15C3351401A}" dt="2024-10-31T04:19:22.308" v="512" actId="14100"/>
          <ac:spMkLst>
            <pc:docMk/>
            <pc:sldMk cId="0" sldId="265"/>
            <ac:spMk id="7" creationId="{D36CB770-D297-A842-ED8B-801024A597FD}"/>
          </ac:spMkLst>
        </pc:spChg>
        <pc:spChg chg="add del mod">
          <ac:chgData name="Payden bullis" userId="2dfb78ed1a03ae56" providerId="LiveId" clId="{B5695579-35C5-47B8-8792-D15C3351401A}" dt="2024-10-31T04:27:26.031" v="538" actId="478"/>
          <ac:spMkLst>
            <pc:docMk/>
            <pc:sldMk cId="0" sldId="265"/>
            <ac:spMk id="8" creationId="{197B7161-2D0D-4758-273D-E0BA167C79F7}"/>
          </ac:spMkLst>
        </pc:spChg>
        <pc:spChg chg="mod">
          <ac:chgData name="Payden bullis" userId="2dfb78ed1a03ae56" providerId="LiveId" clId="{B5695579-35C5-47B8-8792-D15C3351401A}" dt="2024-10-31T04:32:04.923" v="569" actId="14100"/>
          <ac:spMkLst>
            <pc:docMk/>
            <pc:sldMk cId="0" sldId="265"/>
            <ac:spMk id="1175" creationId="{00000000-0000-0000-0000-000000000000}"/>
          </ac:spMkLst>
        </pc:spChg>
        <pc:grpChg chg="mod">
          <ac:chgData name="Payden bullis" userId="2dfb78ed1a03ae56" providerId="LiveId" clId="{B5695579-35C5-47B8-8792-D15C3351401A}" dt="2024-10-31T04:12:21.938" v="429" actId="1076"/>
          <ac:grpSpMkLst>
            <pc:docMk/>
            <pc:sldMk cId="0" sldId="265"/>
            <ac:grpSpMk id="1185" creationId="{00000000-0000-0000-0000-000000000000}"/>
          </ac:grpSpMkLst>
        </pc:grpChg>
        <pc:grpChg chg="del mod">
          <ac:chgData name="Payden bullis" userId="2dfb78ed1a03ae56" providerId="LiveId" clId="{B5695579-35C5-47B8-8792-D15C3351401A}" dt="2024-10-31T04:12:17.705" v="428" actId="478"/>
          <ac:grpSpMkLst>
            <pc:docMk/>
            <pc:sldMk cId="0" sldId="265"/>
            <ac:grpSpMk id="1213" creationId="{00000000-0000-0000-0000-000000000000}"/>
          </ac:grpSpMkLst>
        </pc:grpChg>
        <pc:picChg chg="add mod">
          <ac:chgData name="Payden bullis" userId="2dfb78ed1a03ae56" providerId="LiveId" clId="{B5695579-35C5-47B8-8792-D15C3351401A}" dt="2024-10-31T04:19:16.467" v="510" actId="1076"/>
          <ac:picMkLst>
            <pc:docMk/>
            <pc:sldMk cId="0" sldId="265"/>
            <ac:picMk id="6" creationId="{F5DF6B8F-0127-4CAC-E954-EE4981F4D911}"/>
          </ac:picMkLst>
        </pc:picChg>
        <pc:picChg chg="add del mod ord">
          <ac:chgData name="Payden bullis" userId="2dfb78ed1a03ae56" providerId="LiveId" clId="{B5695579-35C5-47B8-8792-D15C3351401A}" dt="2024-10-31T04:33:39.371" v="572" actId="478"/>
          <ac:picMkLst>
            <pc:docMk/>
            <pc:sldMk cId="0" sldId="265"/>
            <ac:picMk id="9" creationId="{F227C48E-F85E-6D2A-85EF-00FD08FF1D6F}"/>
          </ac:picMkLst>
        </pc:picChg>
        <pc:picChg chg="del mod">
          <ac:chgData name="Payden bullis" userId="2dfb78ed1a03ae56" providerId="LiveId" clId="{B5695579-35C5-47B8-8792-D15C3351401A}" dt="2024-10-31T04:31:14.709" v="564" actId="478"/>
          <ac:picMkLst>
            <pc:docMk/>
            <pc:sldMk cId="0" sldId="265"/>
            <ac:picMk id="1184" creationId="{00000000-0000-0000-0000-000000000000}"/>
          </ac:picMkLst>
        </pc:picChg>
      </pc:sldChg>
      <pc:sldChg chg="addSp modSp mod ord">
        <pc:chgData name="Payden bullis" userId="2dfb78ed1a03ae56" providerId="LiveId" clId="{B5695579-35C5-47B8-8792-D15C3351401A}" dt="2024-10-31T23:38:48.007" v="3666" actId="20577"/>
        <pc:sldMkLst>
          <pc:docMk/>
          <pc:sldMk cId="0" sldId="266"/>
        </pc:sldMkLst>
        <pc:spChg chg="mod">
          <ac:chgData name="Payden bullis" userId="2dfb78ed1a03ae56" providerId="LiveId" clId="{B5695579-35C5-47B8-8792-D15C3351401A}" dt="2024-10-31T05:59:03.361" v="2125" actId="207"/>
          <ac:spMkLst>
            <pc:docMk/>
            <pc:sldMk cId="0" sldId="266"/>
            <ac:spMk id="3" creationId="{6A010E13-E4A7-95A0-82C1-EBAA17ACCCCE}"/>
          </ac:spMkLst>
        </pc:spChg>
        <pc:spChg chg="mod">
          <ac:chgData name="Payden bullis" userId="2dfb78ed1a03ae56" providerId="LiveId" clId="{B5695579-35C5-47B8-8792-D15C3351401A}" dt="2024-10-31T05:57:27.009" v="2117" actId="207"/>
          <ac:spMkLst>
            <pc:docMk/>
            <pc:sldMk cId="0" sldId="266"/>
            <ac:spMk id="4" creationId="{0329F5A3-A658-12D0-3B18-E2A9D74CF104}"/>
          </ac:spMkLst>
        </pc:spChg>
        <pc:spChg chg="mod">
          <ac:chgData name="Payden bullis" userId="2dfb78ed1a03ae56" providerId="LiveId" clId="{B5695579-35C5-47B8-8792-D15C3351401A}" dt="2024-10-31T05:57:42.725" v="2118" actId="207"/>
          <ac:spMkLst>
            <pc:docMk/>
            <pc:sldMk cId="0" sldId="266"/>
            <ac:spMk id="5" creationId="{A13B6968-8365-B1D9-811A-6D46BA0FE2E6}"/>
          </ac:spMkLst>
        </pc:spChg>
        <pc:spChg chg="mod">
          <ac:chgData name="Payden bullis" userId="2dfb78ed1a03ae56" providerId="LiveId" clId="{B5695579-35C5-47B8-8792-D15C3351401A}" dt="2024-10-31T05:57:42.725" v="2118" actId="207"/>
          <ac:spMkLst>
            <pc:docMk/>
            <pc:sldMk cId="0" sldId="266"/>
            <ac:spMk id="6" creationId="{CB06C834-A09F-D878-D38A-AABA6A5B8D01}"/>
          </ac:spMkLst>
        </pc:spChg>
        <pc:spChg chg="mod">
          <ac:chgData name="Payden bullis" userId="2dfb78ed1a03ae56" providerId="LiveId" clId="{B5695579-35C5-47B8-8792-D15C3351401A}" dt="2024-10-31T05:57:27.009" v="2117" actId="207"/>
          <ac:spMkLst>
            <pc:docMk/>
            <pc:sldMk cId="0" sldId="266"/>
            <ac:spMk id="7" creationId="{1A01DEB9-A659-A284-7C07-BE990F8D9233}"/>
          </ac:spMkLst>
        </pc:spChg>
        <pc:spChg chg="mod">
          <ac:chgData name="Payden bullis" userId="2dfb78ed1a03ae56" providerId="LiveId" clId="{B5695579-35C5-47B8-8792-D15C3351401A}" dt="2024-10-31T05:57:42.725" v="2118" actId="207"/>
          <ac:spMkLst>
            <pc:docMk/>
            <pc:sldMk cId="0" sldId="266"/>
            <ac:spMk id="8" creationId="{779A1CAD-07D3-823C-3093-F53E89F98515}"/>
          </ac:spMkLst>
        </pc:spChg>
        <pc:spChg chg="mod">
          <ac:chgData name="Payden bullis" userId="2dfb78ed1a03ae56" providerId="LiveId" clId="{B5695579-35C5-47B8-8792-D15C3351401A}" dt="2024-10-31T05:58:16.666" v="2120" actId="207"/>
          <ac:spMkLst>
            <pc:docMk/>
            <pc:sldMk cId="0" sldId="266"/>
            <ac:spMk id="9" creationId="{44BDE4E3-BBB6-4EE8-2D1B-80DF98FFBB46}"/>
          </ac:spMkLst>
        </pc:spChg>
        <pc:spChg chg="mod">
          <ac:chgData name="Payden bullis" userId="2dfb78ed1a03ae56" providerId="LiveId" clId="{B5695579-35C5-47B8-8792-D15C3351401A}" dt="2024-10-31T05:58:16.666" v="2120" actId="207"/>
          <ac:spMkLst>
            <pc:docMk/>
            <pc:sldMk cId="0" sldId="266"/>
            <ac:spMk id="10" creationId="{F4F0AD5E-364A-B189-E3A5-A5BF59CB5624}"/>
          </ac:spMkLst>
        </pc:spChg>
        <pc:spChg chg="mod">
          <ac:chgData name="Payden bullis" userId="2dfb78ed1a03ae56" providerId="LiveId" clId="{B5695579-35C5-47B8-8792-D15C3351401A}" dt="2024-10-31T05:58:16.666" v="2120" actId="207"/>
          <ac:spMkLst>
            <pc:docMk/>
            <pc:sldMk cId="0" sldId="266"/>
            <ac:spMk id="11" creationId="{71185B50-E5E0-FEA8-8813-23B6CA8D7A1F}"/>
          </ac:spMkLst>
        </pc:spChg>
        <pc:spChg chg="mod">
          <ac:chgData name="Payden bullis" userId="2dfb78ed1a03ae56" providerId="LiveId" clId="{B5695579-35C5-47B8-8792-D15C3351401A}" dt="2024-10-31T05:59:08.425" v="2126" actId="207"/>
          <ac:spMkLst>
            <pc:docMk/>
            <pc:sldMk cId="0" sldId="266"/>
            <ac:spMk id="12" creationId="{A66C7756-CAD4-818F-A0A7-D0A88976C32B}"/>
          </ac:spMkLst>
        </pc:spChg>
        <pc:spChg chg="mod">
          <ac:chgData name="Payden bullis" userId="2dfb78ed1a03ae56" providerId="LiveId" clId="{B5695579-35C5-47B8-8792-D15C3351401A}" dt="2024-10-31T06:01:57.116" v="2357" actId="1076"/>
          <ac:spMkLst>
            <pc:docMk/>
            <pc:sldMk cId="0" sldId="266"/>
            <ac:spMk id="1275" creationId="{00000000-0000-0000-0000-000000000000}"/>
          </ac:spMkLst>
        </pc:spChg>
        <pc:spChg chg="mod">
          <ac:chgData name="Payden bullis" userId="2dfb78ed1a03ae56" providerId="LiveId" clId="{B5695579-35C5-47B8-8792-D15C3351401A}" dt="2024-10-31T06:01:40.509" v="2354" actId="20577"/>
          <ac:spMkLst>
            <pc:docMk/>
            <pc:sldMk cId="0" sldId="266"/>
            <ac:spMk id="1276" creationId="{00000000-0000-0000-0000-000000000000}"/>
          </ac:spMkLst>
        </pc:spChg>
        <pc:spChg chg="mod">
          <ac:chgData name="Payden bullis" userId="2dfb78ed1a03ae56" providerId="LiveId" clId="{B5695579-35C5-47B8-8792-D15C3351401A}" dt="2024-10-31T06:04:12.148" v="2693" actId="20577"/>
          <ac:spMkLst>
            <pc:docMk/>
            <pc:sldMk cId="0" sldId="266"/>
            <ac:spMk id="1277" creationId="{00000000-0000-0000-0000-000000000000}"/>
          </ac:spMkLst>
        </pc:spChg>
        <pc:spChg chg="mod">
          <ac:chgData name="Payden bullis" userId="2dfb78ed1a03ae56" providerId="LiveId" clId="{B5695579-35C5-47B8-8792-D15C3351401A}" dt="2024-10-31T06:04:23.497" v="2696" actId="20577"/>
          <ac:spMkLst>
            <pc:docMk/>
            <pc:sldMk cId="0" sldId="266"/>
            <ac:spMk id="1278" creationId="{00000000-0000-0000-0000-000000000000}"/>
          </ac:spMkLst>
        </pc:spChg>
        <pc:spChg chg="mod">
          <ac:chgData name="Payden bullis" userId="2dfb78ed1a03ae56" providerId="LiveId" clId="{B5695579-35C5-47B8-8792-D15C3351401A}" dt="2024-10-31T05:55:06.196" v="2106" actId="20577"/>
          <ac:spMkLst>
            <pc:docMk/>
            <pc:sldMk cId="0" sldId="266"/>
            <ac:spMk id="1279" creationId="{00000000-0000-0000-0000-000000000000}"/>
          </ac:spMkLst>
        </pc:spChg>
        <pc:spChg chg="mod">
          <ac:chgData name="Payden bullis" userId="2dfb78ed1a03ae56" providerId="LiveId" clId="{B5695579-35C5-47B8-8792-D15C3351401A}" dt="2024-10-31T05:59:58.623" v="2145" actId="20577"/>
          <ac:spMkLst>
            <pc:docMk/>
            <pc:sldMk cId="0" sldId="266"/>
            <ac:spMk id="1280" creationId="{00000000-0000-0000-0000-000000000000}"/>
          </ac:spMkLst>
        </pc:spChg>
        <pc:spChg chg="mod">
          <ac:chgData name="Payden bullis" userId="2dfb78ed1a03ae56" providerId="LiveId" clId="{B5695579-35C5-47B8-8792-D15C3351401A}" dt="2024-10-31T05:54:58.636" v="2097" actId="20577"/>
          <ac:spMkLst>
            <pc:docMk/>
            <pc:sldMk cId="0" sldId="266"/>
            <ac:spMk id="1281" creationId="{00000000-0000-0000-0000-000000000000}"/>
          </ac:spMkLst>
        </pc:spChg>
        <pc:spChg chg="mod">
          <ac:chgData name="Payden bullis" userId="2dfb78ed1a03ae56" providerId="LiveId" clId="{B5695579-35C5-47B8-8792-D15C3351401A}" dt="2024-10-31T06:00:20.215" v="2154" actId="20577"/>
          <ac:spMkLst>
            <pc:docMk/>
            <pc:sldMk cId="0" sldId="266"/>
            <ac:spMk id="1282" creationId="{00000000-0000-0000-0000-000000000000}"/>
          </ac:spMkLst>
        </pc:spChg>
        <pc:spChg chg="mod">
          <ac:chgData name="Payden bullis" userId="2dfb78ed1a03ae56" providerId="LiveId" clId="{B5695579-35C5-47B8-8792-D15C3351401A}" dt="2024-10-31T23:38:48.007" v="3666" actId="20577"/>
          <ac:spMkLst>
            <pc:docMk/>
            <pc:sldMk cId="0" sldId="266"/>
            <ac:spMk id="1283" creationId="{00000000-0000-0000-0000-000000000000}"/>
          </ac:spMkLst>
        </pc:spChg>
        <pc:spChg chg="mod">
          <ac:chgData name="Payden bullis" userId="2dfb78ed1a03ae56" providerId="LiveId" clId="{B5695579-35C5-47B8-8792-D15C3351401A}" dt="2024-10-31T06:00:09.183" v="2151" actId="20577"/>
          <ac:spMkLst>
            <pc:docMk/>
            <pc:sldMk cId="0" sldId="266"/>
            <ac:spMk id="1284" creationId="{00000000-0000-0000-0000-000000000000}"/>
          </ac:spMkLst>
        </pc:spChg>
        <pc:spChg chg="mod">
          <ac:chgData name="Payden bullis" userId="2dfb78ed1a03ae56" providerId="LiveId" clId="{B5695579-35C5-47B8-8792-D15C3351401A}" dt="2024-10-31T05:55:28.744" v="2109" actId="1076"/>
          <ac:spMkLst>
            <pc:docMk/>
            <pc:sldMk cId="0" sldId="266"/>
            <ac:spMk id="1285" creationId="{00000000-0000-0000-0000-000000000000}"/>
          </ac:spMkLst>
        </pc:spChg>
        <pc:grpChg chg="add mod">
          <ac:chgData name="Payden bullis" userId="2dfb78ed1a03ae56" providerId="LiveId" clId="{B5695579-35C5-47B8-8792-D15C3351401A}" dt="2024-10-31T05:56:40.552" v="2115" actId="1076"/>
          <ac:grpSpMkLst>
            <pc:docMk/>
            <pc:sldMk cId="0" sldId="266"/>
            <ac:grpSpMk id="2" creationId="{9B732B39-7147-BD4A-2D9F-94058F4F7982}"/>
          </ac:grpSpMkLst>
        </pc:grpChg>
      </pc:sldChg>
      <pc:sldChg chg="addSp delSp modSp mod modAnim">
        <pc:chgData name="Payden bullis" userId="2dfb78ed1a03ae56" providerId="LiveId" clId="{B5695579-35C5-47B8-8792-D15C3351401A}" dt="2024-10-31T06:07:57.175" v="2721" actId="1076"/>
        <pc:sldMkLst>
          <pc:docMk/>
          <pc:sldMk cId="0" sldId="268"/>
        </pc:sldMkLst>
        <pc:spChg chg="del">
          <ac:chgData name="Payden bullis" userId="2dfb78ed1a03ae56" providerId="LiveId" clId="{B5695579-35C5-47B8-8792-D15C3351401A}" dt="2024-10-31T04:26:24.910" v="514" actId="478"/>
          <ac:spMkLst>
            <pc:docMk/>
            <pc:sldMk cId="0" sldId="268"/>
            <ac:spMk id="8" creationId="{D9167465-61D1-3EE4-0B50-6433ABC103F1}"/>
          </ac:spMkLst>
        </pc:spChg>
        <pc:spChg chg="del">
          <ac:chgData name="Payden bullis" userId="2dfb78ed1a03ae56" providerId="LiveId" clId="{B5695579-35C5-47B8-8792-D15C3351401A}" dt="2024-10-31T04:26:28.395" v="516" actId="478"/>
          <ac:spMkLst>
            <pc:docMk/>
            <pc:sldMk cId="0" sldId="268"/>
            <ac:spMk id="9" creationId="{C921E078-4626-7FB1-8726-8FE3DFCCA9A5}"/>
          </ac:spMkLst>
        </pc:spChg>
        <pc:spChg chg="del">
          <ac:chgData name="Payden bullis" userId="2dfb78ed1a03ae56" providerId="LiveId" clId="{B5695579-35C5-47B8-8792-D15C3351401A}" dt="2024-10-31T04:26:23.728" v="513" actId="478"/>
          <ac:spMkLst>
            <pc:docMk/>
            <pc:sldMk cId="0" sldId="268"/>
            <ac:spMk id="10" creationId="{123B65C4-BE0E-3BF8-CC6D-326B6059D96B}"/>
          </ac:spMkLst>
        </pc:spChg>
        <pc:spChg chg="del">
          <ac:chgData name="Payden bullis" userId="2dfb78ed1a03ae56" providerId="LiveId" clId="{B5695579-35C5-47B8-8792-D15C3351401A}" dt="2024-10-31T04:26:27.171" v="515" actId="478"/>
          <ac:spMkLst>
            <pc:docMk/>
            <pc:sldMk cId="0" sldId="268"/>
            <ac:spMk id="11" creationId="{2E2CB3DD-06A7-9D7F-A15C-97AE87CF46B3}"/>
          </ac:spMkLst>
        </pc:spChg>
        <pc:spChg chg="add mod">
          <ac:chgData name="Payden bullis" userId="2dfb78ed1a03ae56" providerId="LiveId" clId="{B5695579-35C5-47B8-8792-D15C3351401A}" dt="2024-10-31T05:09:12.518" v="977" actId="1076"/>
          <ac:spMkLst>
            <pc:docMk/>
            <pc:sldMk cId="0" sldId="268"/>
            <ac:spMk id="13" creationId="{5669B5F9-1062-6AF9-4BA4-25A36B57000C}"/>
          </ac:spMkLst>
        </pc:spChg>
        <pc:spChg chg="add del mod">
          <ac:chgData name="Payden bullis" userId="2dfb78ed1a03ae56" providerId="LiveId" clId="{B5695579-35C5-47B8-8792-D15C3351401A}" dt="2024-10-31T04:49:03.051" v="853" actId="478"/>
          <ac:spMkLst>
            <pc:docMk/>
            <pc:sldMk cId="0" sldId="268"/>
            <ac:spMk id="14" creationId="{8204E01D-A288-359F-8EA7-6A0A9C4CA927}"/>
          </ac:spMkLst>
        </pc:spChg>
        <pc:spChg chg="mod">
          <ac:chgData name="Payden bullis" userId="2dfb78ed1a03ae56" providerId="LiveId" clId="{B5695579-35C5-47B8-8792-D15C3351401A}" dt="2024-10-31T05:40:02.727" v="1763" actId="207"/>
          <ac:spMkLst>
            <pc:docMk/>
            <pc:sldMk cId="0" sldId="268"/>
            <ac:spMk id="1449" creationId="{00000000-0000-0000-0000-000000000000}"/>
          </ac:spMkLst>
        </pc:spChg>
        <pc:spChg chg="mod">
          <ac:chgData name="Payden bullis" userId="2dfb78ed1a03ae56" providerId="LiveId" clId="{B5695579-35C5-47B8-8792-D15C3351401A}" dt="2024-10-31T04:48:48.729" v="849" actId="1076"/>
          <ac:spMkLst>
            <pc:docMk/>
            <pc:sldMk cId="0" sldId="268"/>
            <ac:spMk id="1505" creationId="{00000000-0000-0000-0000-000000000000}"/>
          </ac:spMkLst>
        </pc:spChg>
        <pc:grpChg chg="mod">
          <ac:chgData name="Payden bullis" userId="2dfb78ed1a03ae56" providerId="LiveId" clId="{B5695579-35C5-47B8-8792-D15C3351401A}" dt="2024-10-31T04:46:52" v="837" actId="1076"/>
          <ac:grpSpMkLst>
            <pc:docMk/>
            <pc:sldMk cId="0" sldId="268"/>
            <ac:grpSpMk id="1476" creationId="{00000000-0000-0000-0000-000000000000}"/>
          </ac:grpSpMkLst>
        </pc:grpChg>
        <pc:grpChg chg="mod ord">
          <ac:chgData name="Payden bullis" userId="2dfb78ed1a03ae56" providerId="LiveId" clId="{B5695579-35C5-47B8-8792-D15C3351401A}" dt="2024-10-31T04:48:59.581" v="852" actId="1076"/>
          <ac:grpSpMkLst>
            <pc:docMk/>
            <pc:sldMk cId="0" sldId="268"/>
            <ac:grpSpMk id="1504" creationId="{00000000-0000-0000-0000-000000000000}"/>
          </ac:grpSpMkLst>
        </pc:grpChg>
        <pc:picChg chg="add mod">
          <ac:chgData name="Payden bullis" userId="2dfb78ed1a03ae56" providerId="LiveId" clId="{B5695579-35C5-47B8-8792-D15C3351401A}" dt="2024-10-31T04:44:31.236" v="578" actId="1076"/>
          <ac:picMkLst>
            <pc:docMk/>
            <pc:sldMk cId="0" sldId="268"/>
            <ac:picMk id="12" creationId="{9A0E9294-2475-92FD-17E7-53421CD59364}"/>
          </ac:picMkLst>
        </pc:picChg>
        <pc:picChg chg="add mod">
          <ac:chgData name="Payden bullis" userId="2dfb78ed1a03ae56" providerId="LiveId" clId="{B5695579-35C5-47B8-8792-D15C3351401A}" dt="2024-10-31T05:09:12.518" v="977" actId="1076"/>
          <ac:picMkLst>
            <pc:docMk/>
            <pc:sldMk cId="0" sldId="268"/>
            <ac:picMk id="15" creationId="{CACC0C06-9654-58AB-056D-549F5B235795}"/>
          </ac:picMkLst>
        </pc:picChg>
        <pc:picChg chg="mod">
          <ac:chgData name="Payden bullis" userId="2dfb78ed1a03ae56" providerId="LiveId" clId="{B5695579-35C5-47B8-8792-D15C3351401A}" dt="2024-10-31T06:07:57.175" v="2721" actId="1076"/>
          <ac:picMkLst>
            <pc:docMk/>
            <pc:sldMk cId="0" sldId="268"/>
            <ac:picMk id="1450" creationId="{00000000-0000-0000-0000-000000000000}"/>
          </ac:picMkLst>
        </pc:picChg>
      </pc:sldChg>
      <pc:sldChg chg="addSp delSp modSp mod modAnim">
        <pc:chgData name="Payden bullis" userId="2dfb78ed1a03ae56" providerId="LiveId" clId="{B5695579-35C5-47B8-8792-D15C3351401A}" dt="2024-10-31T05:53:18.297" v="2023" actId="20577"/>
        <pc:sldMkLst>
          <pc:docMk/>
          <pc:sldMk cId="0" sldId="269"/>
        </pc:sldMkLst>
        <pc:spChg chg="del">
          <ac:chgData name="Payden bullis" userId="2dfb78ed1a03ae56" providerId="LiveId" clId="{B5695579-35C5-47B8-8792-D15C3351401A}" dt="2024-10-31T04:26:34.621" v="517" actId="478"/>
          <ac:spMkLst>
            <pc:docMk/>
            <pc:sldMk cId="0" sldId="269"/>
            <ac:spMk id="2" creationId="{3CAB1957-3F4F-46C4-DB54-943CC5BCFD69}"/>
          </ac:spMkLst>
        </pc:spChg>
        <pc:spChg chg="add del mod">
          <ac:chgData name="Payden bullis" userId="2dfb78ed1a03ae56" providerId="LiveId" clId="{B5695579-35C5-47B8-8792-D15C3351401A}" dt="2024-10-31T04:26:41.742" v="519" actId="478"/>
          <ac:spMkLst>
            <pc:docMk/>
            <pc:sldMk cId="0" sldId="269"/>
            <ac:spMk id="4" creationId="{89247699-F195-C08E-9D5D-E3378B8FCCCD}"/>
          </ac:spMkLst>
        </pc:spChg>
        <pc:spChg chg="add mod">
          <ac:chgData name="Payden bullis" userId="2dfb78ed1a03ae56" providerId="LiveId" clId="{B5695579-35C5-47B8-8792-D15C3351401A}" dt="2024-10-31T05:52:58.089" v="1980" actId="14100"/>
          <ac:spMkLst>
            <pc:docMk/>
            <pc:sldMk cId="0" sldId="269"/>
            <ac:spMk id="8" creationId="{4CD9EB06-84A2-38F2-100D-6A900E25BD38}"/>
          </ac:spMkLst>
        </pc:spChg>
        <pc:spChg chg="add mod">
          <ac:chgData name="Payden bullis" userId="2dfb78ed1a03ae56" providerId="LiveId" clId="{B5695579-35C5-47B8-8792-D15C3351401A}" dt="2024-10-31T05:53:18.297" v="2023" actId="20577"/>
          <ac:spMkLst>
            <pc:docMk/>
            <pc:sldMk cId="0" sldId="269"/>
            <ac:spMk id="9" creationId="{F16DBA5C-3C8C-6E05-CF81-8850C7DADE13}"/>
          </ac:spMkLst>
        </pc:spChg>
        <pc:spChg chg="del">
          <ac:chgData name="Payden bullis" userId="2dfb78ed1a03ae56" providerId="LiveId" clId="{B5695579-35C5-47B8-8792-D15C3351401A}" dt="2024-10-31T04:26:37.066" v="518" actId="478"/>
          <ac:spMkLst>
            <pc:docMk/>
            <pc:sldMk cId="0" sldId="269"/>
            <ac:spMk id="1566" creationId="{00000000-0000-0000-0000-000000000000}"/>
          </ac:spMkLst>
        </pc:spChg>
        <pc:spChg chg="mod ord">
          <ac:chgData name="Payden bullis" userId="2dfb78ed1a03ae56" providerId="LiveId" clId="{B5695579-35C5-47B8-8792-D15C3351401A}" dt="2024-10-31T05:50:39.484" v="1917" actId="207"/>
          <ac:spMkLst>
            <pc:docMk/>
            <pc:sldMk cId="0" sldId="269"/>
            <ac:spMk id="1567" creationId="{00000000-0000-0000-0000-000000000000}"/>
          </ac:spMkLst>
        </pc:spChg>
        <pc:grpChg chg="mod">
          <ac:chgData name="Payden bullis" userId="2dfb78ed1a03ae56" providerId="LiveId" clId="{B5695579-35C5-47B8-8792-D15C3351401A}" dt="2024-10-31T05:51:06.309" v="1924" actId="1076"/>
          <ac:grpSpMkLst>
            <pc:docMk/>
            <pc:sldMk cId="0" sldId="269"/>
            <ac:grpSpMk id="1597" creationId="{00000000-0000-0000-0000-000000000000}"/>
          </ac:grpSpMkLst>
        </pc:grpChg>
        <pc:grpChg chg="mod ord">
          <ac:chgData name="Payden bullis" userId="2dfb78ed1a03ae56" providerId="LiveId" clId="{B5695579-35C5-47B8-8792-D15C3351401A}" dt="2024-10-31T05:50:54.864" v="1922" actId="1076"/>
          <ac:grpSpMkLst>
            <pc:docMk/>
            <pc:sldMk cId="0" sldId="269"/>
            <ac:grpSpMk id="1624" creationId="{00000000-0000-0000-0000-000000000000}"/>
          </ac:grpSpMkLst>
        </pc:grpChg>
        <pc:picChg chg="add mod">
          <ac:chgData name="Payden bullis" userId="2dfb78ed1a03ae56" providerId="LiveId" clId="{B5695579-35C5-47B8-8792-D15C3351401A}" dt="2024-10-31T05:51:58.244" v="1937" actId="1076"/>
          <ac:picMkLst>
            <pc:docMk/>
            <pc:sldMk cId="0" sldId="269"/>
            <ac:picMk id="5" creationId="{10B6E2C5-CC2F-CACA-ED4E-3940A1991946}"/>
          </ac:picMkLst>
        </pc:picChg>
        <pc:picChg chg="add mod">
          <ac:chgData name="Payden bullis" userId="2dfb78ed1a03ae56" providerId="LiveId" clId="{B5695579-35C5-47B8-8792-D15C3351401A}" dt="2024-10-31T05:51:52.705" v="1936" actId="1076"/>
          <ac:picMkLst>
            <pc:docMk/>
            <pc:sldMk cId="0" sldId="269"/>
            <ac:picMk id="6" creationId="{819B1815-EC25-BB01-E50D-5274143F95DD}"/>
          </ac:picMkLst>
        </pc:picChg>
        <pc:picChg chg="add">
          <ac:chgData name="Payden bullis" userId="2dfb78ed1a03ae56" providerId="LiveId" clId="{B5695579-35C5-47B8-8792-D15C3351401A}" dt="2024-10-31T05:52:19.145" v="1938"/>
          <ac:picMkLst>
            <pc:docMk/>
            <pc:sldMk cId="0" sldId="269"/>
            <ac:picMk id="7" creationId="{DB4B3882-97DB-41FA-1649-C949988DC29F}"/>
          </ac:picMkLst>
        </pc:picChg>
        <pc:picChg chg="del mod">
          <ac:chgData name="Payden bullis" userId="2dfb78ed1a03ae56" providerId="LiveId" clId="{B5695579-35C5-47B8-8792-D15C3351401A}" dt="2024-10-31T05:51:13.466" v="1925" actId="478"/>
          <ac:picMkLst>
            <pc:docMk/>
            <pc:sldMk cId="0" sldId="269"/>
            <ac:picMk id="1568" creationId="{00000000-0000-0000-0000-000000000000}"/>
          </ac:picMkLst>
        </pc:picChg>
      </pc:sldChg>
      <pc:sldChg chg="del">
        <pc:chgData name="Payden bullis" userId="2dfb78ed1a03ae56" providerId="LiveId" clId="{B5695579-35C5-47B8-8792-D15C3351401A}" dt="2024-10-31T04:26:48.372" v="520" actId="47"/>
        <pc:sldMkLst>
          <pc:docMk/>
          <pc:sldMk cId="0" sldId="270"/>
        </pc:sldMkLst>
      </pc:sldChg>
      <pc:sldChg chg="addSp delSp modSp mod">
        <pc:chgData name="Payden bullis" userId="2dfb78ed1a03ae56" providerId="LiveId" clId="{B5695579-35C5-47B8-8792-D15C3351401A}" dt="2024-10-31T06:42:50.429" v="3637" actId="1076"/>
        <pc:sldMkLst>
          <pc:docMk/>
          <pc:sldMk cId="0" sldId="271"/>
        </pc:sldMkLst>
        <pc:spChg chg="add del mod">
          <ac:chgData name="Payden bullis" userId="2dfb78ed1a03ae56" providerId="LiveId" clId="{B5695579-35C5-47B8-8792-D15C3351401A}" dt="2024-10-31T06:42:32.244" v="3630" actId="478"/>
          <ac:spMkLst>
            <pc:docMk/>
            <pc:sldMk cId="0" sldId="271"/>
            <ac:spMk id="3" creationId="{0958382B-58C6-505B-6FA3-6B1C60DA44F2}"/>
          </ac:spMkLst>
        </pc:spChg>
        <pc:spChg chg="del mod">
          <ac:chgData name="Payden bullis" userId="2dfb78ed1a03ae56" providerId="LiveId" clId="{B5695579-35C5-47B8-8792-D15C3351401A}" dt="2024-10-31T06:42:30.211" v="3629" actId="478"/>
          <ac:spMkLst>
            <pc:docMk/>
            <pc:sldMk cId="0" sldId="271"/>
            <ac:spMk id="1723" creationId="{00000000-0000-0000-0000-000000000000}"/>
          </ac:spMkLst>
        </pc:spChg>
        <pc:grpChg chg="mod">
          <ac:chgData name="Payden bullis" userId="2dfb78ed1a03ae56" providerId="LiveId" clId="{B5695579-35C5-47B8-8792-D15C3351401A}" dt="2024-10-31T06:42:50.429" v="3637" actId="1076"/>
          <ac:grpSpMkLst>
            <pc:docMk/>
            <pc:sldMk cId="0" sldId="271"/>
            <ac:grpSpMk id="1750" creationId="{00000000-0000-0000-0000-000000000000}"/>
          </ac:grpSpMkLst>
        </pc:grpChg>
        <pc:picChg chg="mod">
          <ac:chgData name="Payden bullis" userId="2dfb78ed1a03ae56" providerId="LiveId" clId="{B5695579-35C5-47B8-8792-D15C3351401A}" dt="2024-10-31T06:42:49.173" v="3636" actId="1076"/>
          <ac:picMkLst>
            <pc:docMk/>
            <pc:sldMk cId="0" sldId="271"/>
            <ac:picMk id="1724" creationId="{00000000-0000-0000-0000-000000000000}"/>
          </ac:picMkLst>
        </pc:picChg>
      </pc:sldChg>
      <pc:sldChg chg="del">
        <pc:chgData name="Payden bullis" userId="2dfb78ed1a03ae56" providerId="LiveId" clId="{B5695579-35C5-47B8-8792-D15C3351401A}" dt="2024-10-31T06:08:14.983" v="2722" actId="2696"/>
        <pc:sldMkLst>
          <pc:docMk/>
          <pc:sldMk cId="0" sldId="272"/>
        </pc:sldMkLst>
      </pc:sldChg>
      <pc:sldChg chg="del">
        <pc:chgData name="Payden bullis" userId="2dfb78ed1a03ae56" providerId="LiveId" clId="{B5695579-35C5-47B8-8792-D15C3351401A}" dt="2024-10-31T06:18:14.334" v="2846" actId="2696"/>
        <pc:sldMkLst>
          <pc:docMk/>
          <pc:sldMk cId="0" sldId="273"/>
        </pc:sldMkLst>
      </pc:sldChg>
      <pc:sldChg chg="addSp delSp modSp mod">
        <pc:chgData name="Payden bullis" userId="2dfb78ed1a03ae56" providerId="LiveId" clId="{B5695579-35C5-47B8-8792-D15C3351401A}" dt="2024-10-31T05:20:26.329" v="1186" actId="1076"/>
        <pc:sldMkLst>
          <pc:docMk/>
          <pc:sldMk cId="0" sldId="274"/>
        </pc:sldMkLst>
        <pc:spChg chg="add del mod">
          <ac:chgData name="Payden bullis" userId="2dfb78ed1a03ae56" providerId="LiveId" clId="{B5695579-35C5-47B8-8792-D15C3351401A}" dt="2024-10-31T05:17:44.824" v="1139" actId="478"/>
          <ac:spMkLst>
            <pc:docMk/>
            <pc:sldMk cId="0" sldId="274"/>
            <ac:spMk id="3" creationId="{3618B132-8DB1-F595-5FDA-0AE282E04946}"/>
          </ac:spMkLst>
        </pc:spChg>
        <pc:spChg chg="add del mod">
          <ac:chgData name="Payden bullis" userId="2dfb78ed1a03ae56" providerId="LiveId" clId="{B5695579-35C5-47B8-8792-D15C3351401A}" dt="2024-10-31T05:17:43.708" v="1138" actId="478"/>
          <ac:spMkLst>
            <pc:docMk/>
            <pc:sldMk cId="0" sldId="274"/>
            <ac:spMk id="5" creationId="{B1112F5C-7F5A-39C5-0C00-39326D4BCDEB}"/>
          </ac:spMkLst>
        </pc:spChg>
        <pc:spChg chg="add del mod">
          <ac:chgData name="Payden bullis" userId="2dfb78ed1a03ae56" providerId="LiveId" clId="{B5695579-35C5-47B8-8792-D15C3351401A}" dt="2024-10-31T05:17:46.267" v="1140" actId="478"/>
          <ac:spMkLst>
            <pc:docMk/>
            <pc:sldMk cId="0" sldId="274"/>
            <ac:spMk id="7" creationId="{2C617D2E-1C96-5113-F96A-DC728632AB85}"/>
          </ac:spMkLst>
        </pc:spChg>
        <pc:spChg chg="mod">
          <ac:chgData name="Payden bullis" userId="2dfb78ed1a03ae56" providerId="LiveId" clId="{B5695579-35C5-47B8-8792-D15C3351401A}" dt="2024-10-31T05:17:29.609" v="1133"/>
          <ac:spMkLst>
            <pc:docMk/>
            <pc:sldMk cId="0" sldId="274"/>
            <ac:spMk id="15" creationId="{140B0D90-14A5-8733-75C1-32DBE1630C9A}"/>
          </ac:spMkLst>
        </pc:spChg>
        <pc:spChg chg="mod">
          <ac:chgData name="Payden bullis" userId="2dfb78ed1a03ae56" providerId="LiveId" clId="{B5695579-35C5-47B8-8792-D15C3351401A}" dt="2024-10-31T05:17:29.609" v="1133"/>
          <ac:spMkLst>
            <pc:docMk/>
            <pc:sldMk cId="0" sldId="274"/>
            <ac:spMk id="17" creationId="{F56A17BB-9194-E80E-CDBC-828021D3B3AB}"/>
          </ac:spMkLst>
        </pc:spChg>
        <pc:spChg chg="mod">
          <ac:chgData name="Payden bullis" userId="2dfb78ed1a03ae56" providerId="LiveId" clId="{B5695579-35C5-47B8-8792-D15C3351401A}" dt="2024-10-31T05:17:29.609" v="1133"/>
          <ac:spMkLst>
            <pc:docMk/>
            <pc:sldMk cId="0" sldId="274"/>
            <ac:spMk id="18" creationId="{59F774F0-09E8-96B1-EFE3-DF457DAE3179}"/>
          </ac:spMkLst>
        </pc:spChg>
        <pc:spChg chg="mod">
          <ac:chgData name="Payden bullis" userId="2dfb78ed1a03ae56" providerId="LiveId" clId="{B5695579-35C5-47B8-8792-D15C3351401A}" dt="2024-10-31T05:17:29.609" v="1133"/>
          <ac:spMkLst>
            <pc:docMk/>
            <pc:sldMk cId="0" sldId="274"/>
            <ac:spMk id="19" creationId="{7F236A2F-2F62-23FC-14CA-41AE496B0928}"/>
          </ac:spMkLst>
        </pc:spChg>
        <pc:spChg chg="mod">
          <ac:chgData name="Payden bullis" userId="2dfb78ed1a03ae56" providerId="LiveId" clId="{B5695579-35C5-47B8-8792-D15C3351401A}" dt="2024-10-31T05:17:29.609" v="1133"/>
          <ac:spMkLst>
            <pc:docMk/>
            <pc:sldMk cId="0" sldId="274"/>
            <ac:spMk id="20" creationId="{AADB468F-88A7-7973-47D8-ABB33C8E78EE}"/>
          </ac:spMkLst>
        </pc:spChg>
        <pc:spChg chg="mod">
          <ac:chgData name="Payden bullis" userId="2dfb78ed1a03ae56" providerId="LiveId" clId="{B5695579-35C5-47B8-8792-D15C3351401A}" dt="2024-10-31T05:17:29.609" v="1133"/>
          <ac:spMkLst>
            <pc:docMk/>
            <pc:sldMk cId="0" sldId="274"/>
            <ac:spMk id="21" creationId="{81964A3D-45FB-0DC8-96E0-6DEB7885B32B}"/>
          </ac:spMkLst>
        </pc:spChg>
        <pc:spChg chg="mod">
          <ac:chgData name="Payden bullis" userId="2dfb78ed1a03ae56" providerId="LiveId" clId="{B5695579-35C5-47B8-8792-D15C3351401A}" dt="2024-10-31T05:17:29.609" v="1133"/>
          <ac:spMkLst>
            <pc:docMk/>
            <pc:sldMk cId="0" sldId="274"/>
            <ac:spMk id="22" creationId="{C263535F-B4FA-27E6-A28C-01158C08329B}"/>
          </ac:spMkLst>
        </pc:spChg>
        <pc:spChg chg="mod">
          <ac:chgData name="Payden bullis" userId="2dfb78ed1a03ae56" providerId="LiveId" clId="{B5695579-35C5-47B8-8792-D15C3351401A}" dt="2024-10-31T05:18:39.207" v="1146"/>
          <ac:spMkLst>
            <pc:docMk/>
            <pc:sldMk cId="0" sldId="274"/>
            <ac:spMk id="24" creationId="{2FF8CE99-011A-0C88-C91D-E747713C2F5F}"/>
          </ac:spMkLst>
        </pc:spChg>
        <pc:spChg chg="mod">
          <ac:chgData name="Payden bullis" userId="2dfb78ed1a03ae56" providerId="LiveId" clId="{B5695579-35C5-47B8-8792-D15C3351401A}" dt="2024-10-31T05:18:39.207" v="1146"/>
          <ac:spMkLst>
            <pc:docMk/>
            <pc:sldMk cId="0" sldId="274"/>
            <ac:spMk id="25" creationId="{8E4765E4-39FD-B5B6-6645-EA7F5AEB722A}"/>
          </ac:spMkLst>
        </pc:spChg>
        <pc:spChg chg="mod">
          <ac:chgData name="Payden bullis" userId="2dfb78ed1a03ae56" providerId="LiveId" clId="{B5695579-35C5-47B8-8792-D15C3351401A}" dt="2024-10-31T05:18:39.207" v="1146"/>
          <ac:spMkLst>
            <pc:docMk/>
            <pc:sldMk cId="0" sldId="274"/>
            <ac:spMk id="26" creationId="{2B3CA196-3E39-3A1E-F386-4A2A23F04A75}"/>
          </ac:spMkLst>
        </pc:spChg>
        <pc:spChg chg="mod">
          <ac:chgData name="Payden bullis" userId="2dfb78ed1a03ae56" providerId="LiveId" clId="{B5695579-35C5-47B8-8792-D15C3351401A}" dt="2024-10-31T05:18:39.207" v="1146"/>
          <ac:spMkLst>
            <pc:docMk/>
            <pc:sldMk cId="0" sldId="274"/>
            <ac:spMk id="27" creationId="{69A7973F-A760-261B-2D0F-2CC173D388E9}"/>
          </ac:spMkLst>
        </pc:spChg>
        <pc:spChg chg="mod">
          <ac:chgData name="Payden bullis" userId="2dfb78ed1a03ae56" providerId="LiveId" clId="{B5695579-35C5-47B8-8792-D15C3351401A}" dt="2024-10-31T05:18:39.207" v="1146"/>
          <ac:spMkLst>
            <pc:docMk/>
            <pc:sldMk cId="0" sldId="274"/>
            <ac:spMk id="28" creationId="{E1C34643-5DEF-D5A4-C55B-FCC451F58F01}"/>
          </ac:spMkLst>
        </pc:spChg>
        <pc:spChg chg="mod">
          <ac:chgData name="Payden bullis" userId="2dfb78ed1a03ae56" providerId="LiveId" clId="{B5695579-35C5-47B8-8792-D15C3351401A}" dt="2024-10-31T05:18:39.207" v="1146"/>
          <ac:spMkLst>
            <pc:docMk/>
            <pc:sldMk cId="0" sldId="274"/>
            <ac:spMk id="29" creationId="{68B6DE99-3C58-3550-1086-C9F92FC57BB2}"/>
          </ac:spMkLst>
        </pc:spChg>
        <pc:spChg chg="mod">
          <ac:chgData name="Payden bullis" userId="2dfb78ed1a03ae56" providerId="LiveId" clId="{B5695579-35C5-47B8-8792-D15C3351401A}" dt="2024-10-31T05:18:39.207" v="1146"/>
          <ac:spMkLst>
            <pc:docMk/>
            <pc:sldMk cId="0" sldId="274"/>
            <ac:spMk id="30" creationId="{0494E912-7EA7-CF9F-E03B-4A539F6517EF}"/>
          </ac:spMkLst>
        </pc:spChg>
        <pc:spChg chg="mod">
          <ac:chgData name="Payden bullis" userId="2dfb78ed1a03ae56" providerId="LiveId" clId="{B5695579-35C5-47B8-8792-D15C3351401A}" dt="2024-10-31T05:18:52.314" v="1151"/>
          <ac:spMkLst>
            <pc:docMk/>
            <pc:sldMk cId="0" sldId="274"/>
            <ac:spMk id="38" creationId="{B1F4D205-86D0-F085-56C2-D1B2794AEF8C}"/>
          </ac:spMkLst>
        </pc:spChg>
        <pc:spChg chg="mod">
          <ac:chgData name="Payden bullis" userId="2dfb78ed1a03ae56" providerId="LiveId" clId="{B5695579-35C5-47B8-8792-D15C3351401A}" dt="2024-10-31T05:18:52.314" v="1151"/>
          <ac:spMkLst>
            <pc:docMk/>
            <pc:sldMk cId="0" sldId="274"/>
            <ac:spMk id="39" creationId="{E95F2CB5-0B65-CEAD-A8F0-6083B233CC39}"/>
          </ac:spMkLst>
        </pc:spChg>
        <pc:spChg chg="mod">
          <ac:chgData name="Payden bullis" userId="2dfb78ed1a03ae56" providerId="LiveId" clId="{B5695579-35C5-47B8-8792-D15C3351401A}" dt="2024-10-31T05:18:52.314" v="1151"/>
          <ac:spMkLst>
            <pc:docMk/>
            <pc:sldMk cId="0" sldId="274"/>
            <ac:spMk id="40" creationId="{84E40CAD-D698-3CC7-E029-6CC7568C2D1D}"/>
          </ac:spMkLst>
        </pc:spChg>
        <pc:spChg chg="mod">
          <ac:chgData name="Payden bullis" userId="2dfb78ed1a03ae56" providerId="LiveId" clId="{B5695579-35C5-47B8-8792-D15C3351401A}" dt="2024-10-31T05:18:52.314" v="1151"/>
          <ac:spMkLst>
            <pc:docMk/>
            <pc:sldMk cId="0" sldId="274"/>
            <ac:spMk id="41" creationId="{9C6AB57F-1037-B761-D710-30C0C47A457A}"/>
          </ac:spMkLst>
        </pc:spChg>
        <pc:spChg chg="mod">
          <ac:chgData name="Payden bullis" userId="2dfb78ed1a03ae56" providerId="LiveId" clId="{B5695579-35C5-47B8-8792-D15C3351401A}" dt="2024-10-31T05:18:52.314" v="1151"/>
          <ac:spMkLst>
            <pc:docMk/>
            <pc:sldMk cId="0" sldId="274"/>
            <ac:spMk id="42" creationId="{B492C33C-BC05-B7F1-8D9B-2BC678749A6F}"/>
          </ac:spMkLst>
        </pc:spChg>
        <pc:spChg chg="mod">
          <ac:chgData name="Payden bullis" userId="2dfb78ed1a03ae56" providerId="LiveId" clId="{B5695579-35C5-47B8-8792-D15C3351401A}" dt="2024-10-31T05:18:52.314" v="1151"/>
          <ac:spMkLst>
            <pc:docMk/>
            <pc:sldMk cId="0" sldId="274"/>
            <ac:spMk id="43" creationId="{7E7784C2-1184-8F6C-C122-C35E0EBE3CFF}"/>
          </ac:spMkLst>
        </pc:spChg>
        <pc:spChg chg="mod">
          <ac:chgData name="Payden bullis" userId="2dfb78ed1a03ae56" providerId="LiveId" clId="{B5695579-35C5-47B8-8792-D15C3351401A}" dt="2024-10-31T05:18:52.314" v="1151"/>
          <ac:spMkLst>
            <pc:docMk/>
            <pc:sldMk cId="0" sldId="274"/>
            <ac:spMk id="44" creationId="{FAA19B07-16B8-CEE3-57F7-92DCBA760870}"/>
          </ac:spMkLst>
        </pc:spChg>
        <pc:spChg chg="add mod">
          <ac:chgData name="Payden bullis" userId="2dfb78ed1a03ae56" providerId="LiveId" clId="{B5695579-35C5-47B8-8792-D15C3351401A}" dt="2024-10-31T05:19:56.383" v="1180" actId="1076"/>
          <ac:spMkLst>
            <pc:docMk/>
            <pc:sldMk cId="0" sldId="274"/>
            <ac:spMk id="51" creationId="{74EC171B-98AA-CE38-7F63-325C27A0EFA0}"/>
          </ac:spMkLst>
        </pc:spChg>
        <pc:spChg chg="add del mod">
          <ac:chgData name="Payden bullis" userId="2dfb78ed1a03ae56" providerId="LiveId" clId="{B5695579-35C5-47B8-8792-D15C3351401A}" dt="2024-10-31T05:20:18.924" v="1185" actId="478"/>
          <ac:spMkLst>
            <pc:docMk/>
            <pc:sldMk cId="0" sldId="274"/>
            <ac:spMk id="53" creationId="{565873E1-7FD9-85BE-DCA0-03EC2A9759DB}"/>
          </ac:spMkLst>
        </pc:spChg>
        <pc:spChg chg="del">
          <ac:chgData name="Payden bullis" userId="2dfb78ed1a03ae56" providerId="LiveId" clId="{B5695579-35C5-47B8-8792-D15C3351401A}" dt="2024-10-31T05:15:11.892" v="1118" actId="478"/>
          <ac:spMkLst>
            <pc:docMk/>
            <pc:sldMk cId="0" sldId="274"/>
            <ac:spMk id="2018" creationId="{00000000-0000-0000-0000-000000000000}"/>
          </ac:spMkLst>
        </pc:spChg>
        <pc:spChg chg="del">
          <ac:chgData name="Payden bullis" userId="2dfb78ed1a03ae56" providerId="LiveId" clId="{B5695579-35C5-47B8-8792-D15C3351401A}" dt="2024-10-31T05:15:20.263" v="1122" actId="478"/>
          <ac:spMkLst>
            <pc:docMk/>
            <pc:sldMk cId="0" sldId="274"/>
            <ac:spMk id="2019" creationId="{00000000-0000-0000-0000-000000000000}"/>
          </ac:spMkLst>
        </pc:spChg>
        <pc:spChg chg="del">
          <ac:chgData name="Payden bullis" userId="2dfb78ed1a03ae56" providerId="LiveId" clId="{B5695579-35C5-47B8-8792-D15C3351401A}" dt="2024-10-31T05:15:18.528" v="1121" actId="478"/>
          <ac:spMkLst>
            <pc:docMk/>
            <pc:sldMk cId="0" sldId="274"/>
            <ac:spMk id="2020" creationId="{00000000-0000-0000-0000-000000000000}"/>
          </ac:spMkLst>
        </pc:spChg>
        <pc:spChg chg="del">
          <ac:chgData name="Payden bullis" userId="2dfb78ed1a03ae56" providerId="LiveId" clId="{B5695579-35C5-47B8-8792-D15C3351401A}" dt="2024-10-31T05:15:16.582" v="1120" actId="478"/>
          <ac:spMkLst>
            <pc:docMk/>
            <pc:sldMk cId="0" sldId="274"/>
            <ac:spMk id="2021" creationId="{00000000-0000-0000-0000-000000000000}"/>
          </ac:spMkLst>
        </pc:spChg>
        <pc:spChg chg="mod">
          <ac:chgData name="Payden bullis" userId="2dfb78ed1a03ae56" providerId="LiveId" clId="{B5695579-35C5-47B8-8792-D15C3351401A}" dt="2024-10-31T05:13:49.781" v="1016" actId="6549"/>
          <ac:spMkLst>
            <pc:docMk/>
            <pc:sldMk cId="0" sldId="274"/>
            <ac:spMk id="2022" creationId="{00000000-0000-0000-0000-000000000000}"/>
          </ac:spMkLst>
        </pc:spChg>
        <pc:spChg chg="del">
          <ac:chgData name="Payden bullis" userId="2dfb78ed1a03ae56" providerId="LiveId" clId="{B5695579-35C5-47B8-8792-D15C3351401A}" dt="2024-10-31T05:15:13.282" v="1119" actId="478"/>
          <ac:spMkLst>
            <pc:docMk/>
            <pc:sldMk cId="0" sldId="274"/>
            <ac:spMk id="2024" creationId="{00000000-0000-0000-0000-000000000000}"/>
          </ac:spMkLst>
        </pc:spChg>
        <pc:spChg chg="del">
          <ac:chgData name="Payden bullis" userId="2dfb78ed1a03ae56" providerId="LiveId" clId="{B5695579-35C5-47B8-8792-D15C3351401A}" dt="2024-10-31T05:20:17.255" v="1184" actId="478"/>
          <ac:spMkLst>
            <pc:docMk/>
            <pc:sldMk cId="0" sldId="274"/>
            <ac:spMk id="2025" creationId="{00000000-0000-0000-0000-000000000000}"/>
          </ac:spMkLst>
        </pc:spChg>
        <pc:spChg chg="del">
          <ac:chgData name="Payden bullis" userId="2dfb78ed1a03ae56" providerId="LiveId" clId="{B5695579-35C5-47B8-8792-D15C3351401A}" dt="2024-10-31T05:15:22.108" v="1123" actId="478"/>
          <ac:spMkLst>
            <pc:docMk/>
            <pc:sldMk cId="0" sldId="274"/>
            <ac:spMk id="2026" creationId="{00000000-0000-0000-0000-000000000000}"/>
          </ac:spMkLst>
        </pc:spChg>
        <pc:grpChg chg="add del mod">
          <ac:chgData name="Payden bullis" userId="2dfb78ed1a03ae56" providerId="LiveId" clId="{B5695579-35C5-47B8-8792-D15C3351401A}" dt="2024-10-31T05:18:36.351" v="1145" actId="478"/>
          <ac:grpSpMkLst>
            <pc:docMk/>
            <pc:sldMk cId="0" sldId="274"/>
            <ac:grpSpMk id="9" creationId="{A6B0B286-A9A7-39FF-B7E2-DF1D3454987E}"/>
          </ac:grpSpMkLst>
        </pc:grpChg>
        <pc:grpChg chg="add mod">
          <ac:chgData name="Payden bullis" userId="2dfb78ed1a03ae56" providerId="LiveId" clId="{B5695579-35C5-47B8-8792-D15C3351401A}" dt="2024-10-31T05:20:26.329" v="1186" actId="1076"/>
          <ac:grpSpMkLst>
            <pc:docMk/>
            <pc:sldMk cId="0" sldId="274"/>
            <ac:grpSpMk id="23" creationId="{A33E51BF-4F16-F0E8-A981-7972B82B57F5}"/>
          </ac:grpSpMkLst>
        </pc:grpChg>
        <pc:grpChg chg="add mod">
          <ac:chgData name="Payden bullis" userId="2dfb78ed1a03ae56" providerId="LiveId" clId="{B5695579-35C5-47B8-8792-D15C3351401A}" dt="2024-10-31T05:20:26.329" v="1186" actId="1076"/>
          <ac:grpSpMkLst>
            <pc:docMk/>
            <pc:sldMk cId="0" sldId="274"/>
            <ac:grpSpMk id="37" creationId="{DD208ACC-3F1A-E95A-32DA-67570821FB35}"/>
          </ac:grpSpMkLst>
        </pc:grpChg>
        <pc:picChg chg="add del mod">
          <ac:chgData name="Payden bullis" userId="2dfb78ed1a03ae56" providerId="LiveId" clId="{B5695579-35C5-47B8-8792-D15C3351401A}" dt="2024-10-31T05:16:57.723" v="1129" actId="478"/>
          <ac:picMkLst>
            <pc:docMk/>
            <pc:sldMk cId="0" sldId="274"/>
            <ac:picMk id="8" creationId="{C57D5A34-C957-C4D6-F136-EAA940B5DEA5}"/>
          </ac:picMkLst>
        </pc:picChg>
        <pc:cxnChg chg="mod">
          <ac:chgData name="Payden bullis" userId="2dfb78ed1a03ae56" providerId="LiveId" clId="{B5695579-35C5-47B8-8792-D15C3351401A}" dt="2024-10-31T05:17:29.609" v="1133"/>
          <ac:cxnSpMkLst>
            <pc:docMk/>
            <pc:sldMk cId="0" sldId="274"/>
            <ac:cxnSpMk id="10" creationId="{08CDBE1E-EA4A-FD03-B588-70DA768638D6}"/>
          </ac:cxnSpMkLst>
        </pc:cxnChg>
        <pc:cxnChg chg="mod">
          <ac:chgData name="Payden bullis" userId="2dfb78ed1a03ae56" providerId="LiveId" clId="{B5695579-35C5-47B8-8792-D15C3351401A}" dt="2024-10-31T05:17:29.609" v="1133"/>
          <ac:cxnSpMkLst>
            <pc:docMk/>
            <pc:sldMk cId="0" sldId="274"/>
            <ac:cxnSpMk id="11" creationId="{C71CD55A-F907-FC5C-2AB2-F7B19962B795}"/>
          </ac:cxnSpMkLst>
        </pc:cxnChg>
        <pc:cxnChg chg="mod">
          <ac:chgData name="Payden bullis" userId="2dfb78ed1a03ae56" providerId="LiveId" clId="{B5695579-35C5-47B8-8792-D15C3351401A}" dt="2024-10-31T05:17:29.609" v="1133"/>
          <ac:cxnSpMkLst>
            <pc:docMk/>
            <pc:sldMk cId="0" sldId="274"/>
            <ac:cxnSpMk id="12" creationId="{C9E311E3-726C-0943-8FB8-18E62F3BF793}"/>
          </ac:cxnSpMkLst>
        </pc:cxnChg>
        <pc:cxnChg chg="mod">
          <ac:chgData name="Payden bullis" userId="2dfb78ed1a03ae56" providerId="LiveId" clId="{B5695579-35C5-47B8-8792-D15C3351401A}" dt="2024-10-31T05:17:29.609" v="1133"/>
          <ac:cxnSpMkLst>
            <pc:docMk/>
            <pc:sldMk cId="0" sldId="274"/>
            <ac:cxnSpMk id="13" creationId="{5555F123-0182-95BE-EA68-2D0FED4A1707}"/>
          </ac:cxnSpMkLst>
        </pc:cxnChg>
        <pc:cxnChg chg="mod">
          <ac:chgData name="Payden bullis" userId="2dfb78ed1a03ae56" providerId="LiveId" clId="{B5695579-35C5-47B8-8792-D15C3351401A}" dt="2024-10-31T05:17:29.609" v="1133"/>
          <ac:cxnSpMkLst>
            <pc:docMk/>
            <pc:sldMk cId="0" sldId="274"/>
            <ac:cxnSpMk id="14" creationId="{F110DE15-F126-0CAD-31A3-7C594D630C4C}"/>
          </ac:cxnSpMkLst>
        </pc:cxnChg>
        <pc:cxnChg chg="mod">
          <ac:chgData name="Payden bullis" userId="2dfb78ed1a03ae56" providerId="LiveId" clId="{B5695579-35C5-47B8-8792-D15C3351401A}" dt="2024-10-31T05:17:29.609" v="1133"/>
          <ac:cxnSpMkLst>
            <pc:docMk/>
            <pc:sldMk cId="0" sldId="274"/>
            <ac:cxnSpMk id="16" creationId="{FC60AB1C-2A62-45D2-45DB-11B8AAA32484}"/>
          </ac:cxnSpMkLst>
        </pc:cxnChg>
        <pc:cxnChg chg="mod">
          <ac:chgData name="Payden bullis" userId="2dfb78ed1a03ae56" providerId="LiveId" clId="{B5695579-35C5-47B8-8792-D15C3351401A}" dt="2024-10-31T05:18:39.207" v="1146"/>
          <ac:cxnSpMkLst>
            <pc:docMk/>
            <pc:sldMk cId="0" sldId="274"/>
            <ac:cxnSpMk id="31" creationId="{7061DAB4-E149-4C07-7B4E-24BE548AD64F}"/>
          </ac:cxnSpMkLst>
        </pc:cxnChg>
        <pc:cxnChg chg="mod">
          <ac:chgData name="Payden bullis" userId="2dfb78ed1a03ae56" providerId="LiveId" clId="{B5695579-35C5-47B8-8792-D15C3351401A}" dt="2024-10-31T05:18:39.207" v="1146"/>
          <ac:cxnSpMkLst>
            <pc:docMk/>
            <pc:sldMk cId="0" sldId="274"/>
            <ac:cxnSpMk id="32" creationId="{42FF1177-7BE8-7A23-93C9-BF493426BF51}"/>
          </ac:cxnSpMkLst>
        </pc:cxnChg>
        <pc:cxnChg chg="mod">
          <ac:chgData name="Payden bullis" userId="2dfb78ed1a03ae56" providerId="LiveId" clId="{B5695579-35C5-47B8-8792-D15C3351401A}" dt="2024-10-31T05:18:39.207" v="1146"/>
          <ac:cxnSpMkLst>
            <pc:docMk/>
            <pc:sldMk cId="0" sldId="274"/>
            <ac:cxnSpMk id="33" creationId="{3F378AEE-18BC-8A57-492B-6DA15C5AA296}"/>
          </ac:cxnSpMkLst>
        </pc:cxnChg>
        <pc:cxnChg chg="mod">
          <ac:chgData name="Payden bullis" userId="2dfb78ed1a03ae56" providerId="LiveId" clId="{B5695579-35C5-47B8-8792-D15C3351401A}" dt="2024-10-31T05:18:39.207" v="1146"/>
          <ac:cxnSpMkLst>
            <pc:docMk/>
            <pc:sldMk cId="0" sldId="274"/>
            <ac:cxnSpMk id="34" creationId="{4A6787C0-EBC1-863E-D679-1A9236555BA0}"/>
          </ac:cxnSpMkLst>
        </pc:cxnChg>
        <pc:cxnChg chg="mod">
          <ac:chgData name="Payden bullis" userId="2dfb78ed1a03ae56" providerId="LiveId" clId="{B5695579-35C5-47B8-8792-D15C3351401A}" dt="2024-10-31T05:18:39.207" v="1146"/>
          <ac:cxnSpMkLst>
            <pc:docMk/>
            <pc:sldMk cId="0" sldId="274"/>
            <ac:cxnSpMk id="35" creationId="{337C1F28-CF8D-CCC8-F955-A14FC78D828F}"/>
          </ac:cxnSpMkLst>
        </pc:cxnChg>
        <pc:cxnChg chg="mod">
          <ac:chgData name="Payden bullis" userId="2dfb78ed1a03ae56" providerId="LiveId" clId="{B5695579-35C5-47B8-8792-D15C3351401A}" dt="2024-10-31T05:18:39.207" v="1146"/>
          <ac:cxnSpMkLst>
            <pc:docMk/>
            <pc:sldMk cId="0" sldId="274"/>
            <ac:cxnSpMk id="36" creationId="{739307DE-C152-F9EF-1733-EBEFD5DC837F}"/>
          </ac:cxnSpMkLst>
        </pc:cxnChg>
        <pc:cxnChg chg="mod">
          <ac:chgData name="Payden bullis" userId="2dfb78ed1a03ae56" providerId="LiveId" clId="{B5695579-35C5-47B8-8792-D15C3351401A}" dt="2024-10-31T05:18:52.314" v="1151"/>
          <ac:cxnSpMkLst>
            <pc:docMk/>
            <pc:sldMk cId="0" sldId="274"/>
            <ac:cxnSpMk id="45" creationId="{B2E3C69E-4E92-AE3C-7153-AEF43215DDD9}"/>
          </ac:cxnSpMkLst>
        </pc:cxnChg>
        <pc:cxnChg chg="mod">
          <ac:chgData name="Payden bullis" userId="2dfb78ed1a03ae56" providerId="LiveId" clId="{B5695579-35C5-47B8-8792-D15C3351401A}" dt="2024-10-31T05:18:52.314" v="1151"/>
          <ac:cxnSpMkLst>
            <pc:docMk/>
            <pc:sldMk cId="0" sldId="274"/>
            <ac:cxnSpMk id="46" creationId="{2FF3D5AC-1634-1135-D712-0CA6793D50A6}"/>
          </ac:cxnSpMkLst>
        </pc:cxnChg>
        <pc:cxnChg chg="mod">
          <ac:chgData name="Payden bullis" userId="2dfb78ed1a03ae56" providerId="LiveId" clId="{B5695579-35C5-47B8-8792-D15C3351401A}" dt="2024-10-31T05:18:52.314" v="1151"/>
          <ac:cxnSpMkLst>
            <pc:docMk/>
            <pc:sldMk cId="0" sldId="274"/>
            <ac:cxnSpMk id="47" creationId="{16813CB4-44F3-C938-03AC-EA1231C9557E}"/>
          </ac:cxnSpMkLst>
        </pc:cxnChg>
        <pc:cxnChg chg="mod">
          <ac:chgData name="Payden bullis" userId="2dfb78ed1a03ae56" providerId="LiveId" clId="{B5695579-35C5-47B8-8792-D15C3351401A}" dt="2024-10-31T05:18:52.314" v="1151"/>
          <ac:cxnSpMkLst>
            <pc:docMk/>
            <pc:sldMk cId="0" sldId="274"/>
            <ac:cxnSpMk id="48" creationId="{D2536A50-D8B2-2675-D004-74C8A9686AAC}"/>
          </ac:cxnSpMkLst>
        </pc:cxnChg>
        <pc:cxnChg chg="mod">
          <ac:chgData name="Payden bullis" userId="2dfb78ed1a03ae56" providerId="LiveId" clId="{B5695579-35C5-47B8-8792-D15C3351401A}" dt="2024-10-31T05:18:52.314" v="1151"/>
          <ac:cxnSpMkLst>
            <pc:docMk/>
            <pc:sldMk cId="0" sldId="274"/>
            <ac:cxnSpMk id="49" creationId="{DF1520FE-0E61-80C0-D12C-97916EE16361}"/>
          </ac:cxnSpMkLst>
        </pc:cxnChg>
        <pc:cxnChg chg="mod">
          <ac:chgData name="Payden bullis" userId="2dfb78ed1a03ae56" providerId="LiveId" clId="{B5695579-35C5-47B8-8792-D15C3351401A}" dt="2024-10-31T05:18:52.314" v="1151"/>
          <ac:cxnSpMkLst>
            <pc:docMk/>
            <pc:sldMk cId="0" sldId="274"/>
            <ac:cxnSpMk id="50" creationId="{5261D529-42BF-1F6A-F39C-239CC1D0B789}"/>
          </ac:cxnSpMkLst>
        </pc:cxnChg>
      </pc:sldChg>
      <pc:sldChg chg="addSp delSp modSp mod modAnim">
        <pc:chgData name="Payden bullis" userId="2dfb78ed1a03ae56" providerId="LiveId" clId="{B5695579-35C5-47B8-8792-D15C3351401A}" dt="2024-10-31T06:42:14.966" v="3627"/>
        <pc:sldMkLst>
          <pc:docMk/>
          <pc:sldMk cId="0" sldId="275"/>
        </pc:sldMkLst>
        <pc:spChg chg="add mod">
          <ac:chgData name="Payden bullis" userId="2dfb78ed1a03ae56" providerId="LiveId" clId="{B5695579-35C5-47B8-8792-D15C3351401A}" dt="2024-10-31T06:25:15.030" v="2869" actId="1076"/>
          <ac:spMkLst>
            <pc:docMk/>
            <pc:sldMk cId="0" sldId="275"/>
            <ac:spMk id="2" creationId="{D5E66A38-CA58-6418-BDE7-76CF95ED6264}"/>
          </ac:spMkLst>
        </pc:spChg>
        <pc:spChg chg="mod">
          <ac:chgData name="Payden bullis" userId="2dfb78ed1a03ae56" providerId="LiveId" clId="{B5695579-35C5-47B8-8792-D15C3351401A}" dt="2024-10-31T06:24:18.272" v="2863" actId="1076"/>
          <ac:spMkLst>
            <pc:docMk/>
            <pc:sldMk cId="0" sldId="275"/>
            <ac:spMk id="2118" creationId="{00000000-0000-0000-0000-000000000000}"/>
          </ac:spMkLst>
        </pc:spChg>
        <pc:spChg chg="mod">
          <ac:chgData name="Payden bullis" userId="2dfb78ed1a03ae56" providerId="LiveId" clId="{B5695579-35C5-47B8-8792-D15C3351401A}" dt="2024-10-31T05:32:01.580" v="1366" actId="1076"/>
          <ac:spMkLst>
            <pc:docMk/>
            <pc:sldMk cId="0" sldId="275"/>
            <ac:spMk id="2119" creationId="{00000000-0000-0000-0000-000000000000}"/>
          </ac:spMkLst>
        </pc:spChg>
        <pc:spChg chg="mod">
          <ac:chgData name="Payden bullis" userId="2dfb78ed1a03ae56" providerId="LiveId" clId="{B5695579-35C5-47B8-8792-D15C3351401A}" dt="2024-10-31T05:32:07.835" v="1367" actId="1076"/>
          <ac:spMkLst>
            <pc:docMk/>
            <pc:sldMk cId="0" sldId="275"/>
            <ac:spMk id="2120" creationId="{00000000-0000-0000-0000-000000000000}"/>
          </ac:spMkLst>
        </pc:spChg>
        <pc:spChg chg="mod">
          <ac:chgData name="Payden bullis" userId="2dfb78ed1a03ae56" providerId="LiveId" clId="{B5695579-35C5-47B8-8792-D15C3351401A}" dt="2024-10-31T05:33:23.358" v="1477" actId="255"/>
          <ac:spMkLst>
            <pc:docMk/>
            <pc:sldMk cId="0" sldId="275"/>
            <ac:spMk id="2121" creationId="{00000000-0000-0000-0000-000000000000}"/>
          </ac:spMkLst>
        </pc:spChg>
        <pc:spChg chg="mod">
          <ac:chgData name="Payden bullis" userId="2dfb78ed1a03ae56" providerId="LiveId" clId="{B5695579-35C5-47B8-8792-D15C3351401A}" dt="2024-10-31T05:30:40.839" v="1299" actId="1076"/>
          <ac:spMkLst>
            <pc:docMk/>
            <pc:sldMk cId="0" sldId="275"/>
            <ac:spMk id="2122" creationId="{00000000-0000-0000-0000-000000000000}"/>
          </ac:spMkLst>
        </pc:spChg>
        <pc:spChg chg="mod">
          <ac:chgData name="Payden bullis" userId="2dfb78ed1a03ae56" providerId="LiveId" clId="{B5695579-35C5-47B8-8792-D15C3351401A}" dt="2024-10-31T05:35:39.541" v="1704" actId="20577"/>
          <ac:spMkLst>
            <pc:docMk/>
            <pc:sldMk cId="0" sldId="275"/>
            <ac:spMk id="2123" creationId="{00000000-0000-0000-0000-000000000000}"/>
          </ac:spMkLst>
        </pc:spChg>
        <pc:spChg chg="mod">
          <ac:chgData name="Payden bullis" userId="2dfb78ed1a03ae56" providerId="LiveId" clId="{B5695579-35C5-47B8-8792-D15C3351401A}" dt="2024-10-31T05:34:43.097" v="1570"/>
          <ac:spMkLst>
            <pc:docMk/>
            <pc:sldMk cId="0" sldId="275"/>
            <ac:spMk id="2124" creationId="{00000000-0000-0000-0000-000000000000}"/>
          </ac:spMkLst>
        </pc:spChg>
        <pc:spChg chg="mod">
          <ac:chgData name="Payden bullis" userId="2dfb78ed1a03ae56" providerId="LiveId" clId="{B5695579-35C5-47B8-8792-D15C3351401A}" dt="2024-10-31T05:35:31.910" v="1681" actId="20577"/>
          <ac:spMkLst>
            <pc:docMk/>
            <pc:sldMk cId="0" sldId="275"/>
            <ac:spMk id="2125" creationId="{00000000-0000-0000-0000-000000000000}"/>
          </ac:spMkLst>
        </pc:spChg>
        <pc:spChg chg="mod">
          <ac:chgData name="Payden bullis" userId="2dfb78ed1a03ae56" providerId="LiveId" clId="{B5695579-35C5-47B8-8792-D15C3351401A}" dt="2024-10-31T05:34:53.942" v="1572"/>
          <ac:spMkLst>
            <pc:docMk/>
            <pc:sldMk cId="0" sldId="275"/>
            <ac:spMk id="2126" creationId="{00000000-0000-0000-0000-000000000000}"/>
          </ac:spMkLst>
        </pc:spChg>
        <pc:spChg chg="mod">
          <ac:chgData name="Payden bullis" userId="2dfb78ed1a03ae56" providerId="LiveId" clId="{B5695579-35C5-47B8-8792-D15C3351401A}" dt="2024-10-31T06:42:11.434" v="3626" actId="1076"/>
          <ac:spMkLst>
            <pc:docMk/>
            <pc:sldMk cId="0" sldId="275"/>
            <ac:spMk id="2127" creationId="{00000000-0000-0000-0000-000000000000}"/>
          </ac:spMkLst>
        </pc:spChg>
        <pc:spChg chg="mod">
          <ac:chgData name="Payden bullis" userId="2dfb78ed1a03ae56" providerId="LiveId" clId="{B5695579-35C5-47B8-8792-D15C3351401A}" dt="2024-10-31T06:24:04.854" v="2860" actId="20577"/>
          <ac:spMkLst>
            <pc:docMk/>
            <pc:sldMk cId="0" sldId="275"/>
            <ac:spMk id="2128" creationId="{00000000-0000-0000-0000-000000000000}"/>
          </ac:spMkLst>
        </pc:spChg>
        <pc:spChg chg="mod">
          <ac:chgData name="Payden bullis" userId="2dfb78ed1a03ae56" providerId="LiveId" clId="{B5695579-35C5-47B8-8792-D15C3351401A}" dt="2024-10-31T06:23:54.728" v="2854" actId="20577"/>
          <ac:spMkLst>
            <pc:docMk/>
            <pc:sldMk cId="0" sldId="275"/>
            <ac:spMk id="2129" creationId="{00000000-0000-0000-0000-000000000000}"/>
          </ac:spMkLst>
        </pc:spChg>
        <pc:spChg chg="mod">
          <ac:chgData name="Payden bullis" userId="2dfb78ed1a03ae56" providerId="LiveId" clId="{B5695579-35C5-47B8-8792-D15C3351401A}" dt="2024-10-31T06:23:44.441" v="2848" actId="20577"/>
          <ac:spMkLst>
            <pc:docMk/>
            <pc:sldMk cId="0" sldId="275"/>
            <ac:spMk id="2130" creationId="{00000000-0000-0000-0000-000000000000}"/>
          </ac:spMkLst>
        </pc:spChg>
        <pc:spChg chg="del mod">
          <ac:chgData name="Payden bullis" userId="2dfb78ed1a03ae56" providerId="LiveId" clId="{B5695579-35C5-47B8-8792-D15C3351401A}" dt="2024-10-31T06:24:43.177" v="2866" actId="478"/>
          <ac:spMkLst>
            <pc:docMk/>
            <pc:sldMk cId="0" sldId="275"/>
            <ac:spMk id="2131" creationId="{00000000-0000-0000-0000-000000000000}"/>
          </ac:spMkLst>
        </pc:spChg>
        <pc:spChg chg="mod ord">
          <ac:chgData name="Payden bullis" userId="2dfb78ed1a03ae56" providerId="LiveId" clId="{B5695579-35C5-47B8-8792-D15C3351401A}" dt="2024-10-31T06:24:41.636" v="2865" actId="171"/>
          <ac:spMkLst>
            <pc:docMk/>
            <pc:sldMk cId="0" sldId="275"/>
            <ac:spMk id="2132" creationId="{00000000-0000-0000-0000-000000000000}"/>
          </ac:spMkLst>
        </pc:spChg>
        <pc:spChg chg="mod">
          <ac:chgData name="Payden bullis" userId="2dfb78ed1a03ae56" providerId="LiveId" clId="{B5695579-35C5-47B8-8792-D15C3351401A}" dt="2024-10-31T05:32:01.580" v="1366" actId="1076"/>
          <ac:spMkLst>
            <pc:docMk/>
            <pc:sldMk cId="0" sldId="275"/>
            <ac:spMk id="2133" creationId="{00000000-0000-0000-0000-000000000000}"/>
          </ac:spMkLst>
        </pc:spChg>
      </pc:sldChg>
      <pc:sldChg chg="modSp del mod">
        <pc:chgData name="Payden bullis" userId="2dfb78ed1a03ae56" providerId="LiveId" clId="{B5695579-35C5-47B8-8792-D15C3351401A}" dt="2024-10-31T06:32:34.047" v="2872" actId="2696"/>
        <pc:sldMkLst>
          <pc:docMk/>
          <pc:sldMk cId="0" sldId="280"/>
        </pc:sldMkLst>
        <pc:spChg chg="mod">
          <ac:chgData name="Payden bullis" userId="2dfb78ed1a03ae56" providerId="LiveId" clId="{B5695579-35C5-47B8-8792-D15C3351401A}" dt="2024-10-31T06:16:53.706" v="2816" actId="20577"/>
          <ac:spMkLst>
            <pc:docMk/>
            <pc:sldMk cId="0" sldId="280"/>
            <ac:spMk id="2629" creationId="{00000000-0000-0000-0000-000000000000}"/>
          </ac:spMkLst>
        </pc:spChg>
      </pc:sldChg>
      <pc:sldChg chg="addSp delSp modSp mod">
        <pc:chgData name="Payden bullis" userId="2dfb78ed1a03ae56" providerId="LiveId" clId="{B5695579-35C5-47B8-8792-D15C3351401A}" dt="2024-10-31T06:42:37.419" v="3632" actId="478"/>
        <pc:sldMkLst>
          <pc:docMk/>
          <pc:sldMk cId="0" sldId="281"/>
        </pc:sldMkLst>
        <pc:spChg chg="add del mod">
          <ac:chgData name="Payden bullis" userId="2dfb78ed1a03ae56" providerId="LiveId" clId="{B5695579-35C5-47B8-8792-D15C3351401A}" dt="2024-10-31T06:42:37.419" v="3632" actId="478"/>
          <ac:spMkLst>
            <pc:docMk/>
            <pc:sldMk cId="0" sldId="281"/>
            <ac:spMk id="3" creationId="{7BD23D45-DEA6-6C21-EFCA-9C56DB4A323D}"/>
          </ac:spMkLst>
        </pc:spChg>
        <pc:spChg chg="mod">
          <ac:chgData name="Payden bullis" userId="2dfb78ed1a03ae56" providerId="LiveId" clId="{B5695579-35C5-47B8-8792-D15C3351401A}" dt="2024-10-31T06:41:22.327" v="3620" actId="20577"/>
          <ac:spMkLst>
            <pc:docMk/>
            <pc:sldMk cId="0" sldId="281"/>
            <ac:spMk id="2709" creationId="{00000000-0000-0000-0000-000000000000}"/>
          </ac:spMkLst>
        </pc:spChg>
        <pc:spChg chg="del">
          <ac:chgData name="Payden bullis" userId="2dfb78ed1a03ae56" providerId="LiveId" clId="{B5695579-35C5-47B8-8792-D15C3351401A}" dt="2024-10-31T06:42:34.654" v="3631" actId="478"/>
          <ac:spMkLst>
            <pc:docMk/>
            <pc:sldMk cId="0" sldId="281"/>
            <ac:spMk id="2711" creationId="{00000000-0000-0000-0000-000000000000}"/>
          </ac:spMkLst>
        </pc:spChg>
      </pc:sldChg>
      <pc:sldChg chg="addSp delSp modSp del mod ord">
        <pc:chgData name="Payden bullis" userId="2dfb78ed1a03ae56" providerId="LiveId" clId="{B5695579-35C5-47B8-8792-D15C3351401A}" dt="2024-10-31T06:32:41.323" v="2873" actId="47"/>
        <pc:sldMkLst>
          <pc:docMk/>
          <pc:sldMk cId="0" sldId="282"/>
        </pc:sldMkLst>
        <pc:spChg chg="mod">
          <ac:chgData name="Payden bullis" userId="2dfb78ed1a03ae56" providerId="LiveId" clId="{B5695579-35C5-47B8-8792-D15C3351401A}" dt="2024-10-31T06:17:38.850" v="2841"/>
          <ac:spMkLst>
            <pc:docMk/>
            <pc:sldMk cId="0" sldId="282"/>
            <ac:spMk id="3" creationId="{2C3AE306-C526-1FD8-F7E6-5F18F20BD2A9}"/>
          </ac:spMkLst>
        </pc:spChg>
        <pc:spChg chg="mod">
          <ac:chgData name="Payden bullis" userId="2dfb78ed1a03ae56" providerId="LiveId" clId="{B5695579-35C5-47B8-8792-D15C3351401A}" dt="2024-10-31T06:17:38.850" v="2841"/>
          <ac:spMkLst>
            <pc:docMk/>
            <pc:sldMk cId="0" sldId="282"/>
            <ac:spMk id="4" creationId="{DEDA13B8-39AD-A015-A549-02B795276E8F}"/>
          </ac:spMkLst>
        </pc:spChg>
        <pc:spChg chg="mod">
          <ac:chgData name="Payden bullis" userId="2dfb78ed1a03ae56" providerId="LiveId" clId="{B5695579-35C5-47B8-8792-D15C3351401A}" dt="2024-10-31T06:17:38.850" v="2841"/>
          <ac:spMkLst>
            <pc:docMk/>
            <pc:sldMk cId="0" sldId="282"/>
            <ac:spMk id="5" creationId="{1F8582E5-92F1-0518-7261-3BFB15023CCE}"/>
          </ac:spMkLst>
        </pc:spChg>
        <pc:spChg chg="mod">
          <ac:chgData name="Payden bullis" userId="2dfb78ed1a03ae56" providerId="LiveId" clId="{B5695579-35C5-47B8-8792-D15C3351401A}" dt="2024-10-31T06:17:38.850" v="2841"/>
          <ac:spMkLst>
            <pc:docMk/>
            <pc:sldMk cId="0" sldId="282"/>
            <ac:spMk id="6" creationId="{C30FA4A8-21EF-6ECB-8BAF-326F213DEA1B}"/>
          </ac:spMkLst>
        </pc:spChg>
        <pc:spChg chg="mod">
          <ac:chgData name="Payden bullis" userId="2dfb78ed1a03ae56" providerId="LiveId" clId="{B5695579-35C5-47B8-8792-D15C3351401A}" dt="2024-10-31T06:17:17.263" v="2840" actId="20577"/>
          <ac:spMkLst>
            <pc:docMk/>
            <pc:sldMk cId="0" sldId="282"/>
            <ac:spMk id="2801" creationId="{00000000-0000-0000-0000-000000000000}"/>
          </ac:spMkLst>
        </pc:spChg>
        <pc:grpChg chg="add mod">
          <ac:chgData name="Payden bullis" userId="2dfb78ed1a03ae56" providerId="LiveId" clId="{B5695579-35C5-47B8-8792-D15C3351401A}" dt="2024-10-31T06:17:47.218" v="2844" actId="1076"/>
          <ac:grpSpMkLst>
            <pc:docMk/>
            <pc:sldMk cId="0" sldId="282"/>
            <ac:grpSpMk id="2" creationId="{2A259471-196D-17BE-A2CC-EDACFF608486}"/>
          </ac:grpSpMkLst>
        </pc:grpChg>
        <pc:grpChg chg="mod">
          <ac:chgData name="Payden bullis" userId="2dfb78ed1a03ae56" providerId="LiveId" clId="{B5695579-35C5-47B8-8792-D15C3351401A}" dt="2024-10-31T06:17:48.529" v="2845" actId="1076"/>
          <ac:grpSpMkLst>
            <pc:docMk/>
            <pc:sldMk cId="0" sldId="282"/>
            <ac:grpSpMk id="2857" creationId="{00000000-0000-0000-0000-000000000000}"/>
          </ac:grpSpMkLst>
        </pc:grpChg>
        <pc:graphicFrameChg chg="del">
          <ac:chgData name="Payden bullis" userId="2dfb78ed1a03ae56" providerId="LiveId" clId="{B5695579-35C5-47B8-8792-D15C3351401A}" dt="2024-10-31T06:17:08.301" v="2817" actId="478"/>
          <ac:graphicFrameMkLst>
            <pc:docMk/>
            <pc:sldMk cId="0" sldId="282"/>
            <ac:graphicFrameMk id="2802" creationId="{00000000-0000-0000-0000-000000000000}"/>
          </ac:graphicFrameMkLst>
        </pc:graphicFrameChg>
      </pc:sldChg>
      <pc:sldChg chg="del">
        <pc:chgData name="Payden bullis" userId="2dfb78ed1a03ae56" providerId="LiveId" clId="{B5695579-35C5-47B8-8792-D15C3351401A}" dt="2024-10-31T05:35:58.276" v="1705" actId="47"/>
        <pc:sldMkLst>
          <pc:docMk/>
          <pc:sldMk cId="0" sldId="284"/>
        </pc:sldMkLst>
      </pc:sldChg>
      <pc:sldChg chg="del">
        <pc:chgData name="Payden bullis" userId="2dfb78ed1a03ae56" providerId="LiveId" clId="{B5695579-35C5-47B8-8792-D15C3351401A}" dt="2024-10-31T05:36:00.016" v="1706" actId="47"/>
        <pc:sldMkLst>
          <pc:docMk/>
          <pc:sldMk cId="0" sldId="285"/>
        </pc:sldMkLst>
      </pc:sldChg>
      <pc:sldChg chg="del">
        <pc:chgData name="Payden bullis" userId="2dfb78ed1a03ae56" providerId="LiveId" clId="{B5695579-35C5-47B8-8792-D15C3351401A}" dt="2024-10-31T05:36:04.815" v="1707" actId="47"/>
        <pc:sldMkLst>
          <pc:docMk/>
          <pc:sldMk cId="0" sldId="286"/>
        </pc:sldMkLst>
      </pc:sldChg>
      <pc:sldChg chg="del">
        <pc:chgData name="Payden bullis" userId="2dfb78ed1a03ae56" providerId="LiveId" clId="{B5695579-35C5-47B8-8792-D15C3351401A}" dt="2024-10-31T05:36:09.490" v="1708" actId="47"/>
        <pc:sldMkLst>
          <pc:docMk/>
          <pc:sldMk cId="0" sldId="287"/>
        </pc:sldMkLst>
      </pc:sldChg>
      <pc:sldChg chg="addSp delSp modSp add del mod">
        <pc:chgData name="Payden bullis" userId="2dfb78ed1a03ae56" providerId="LiveId" clId="{B5695579-35C5-47B8-8792-D15C3351401A}" dt="2024-10-31T06:40:24.343" v="3592" actId="20577"/>
        <pc:sldMkLst>
          <pc:docMk/>
          <pc:sldMk cId="0" sldId="288"/>
        </pc:sldMkLst>
        <pc:spChg chg="add del mod">
          <ac:chgData name="Payden bullis" userId="2dfb78ed1a03ae56" providerId="LiveId" clId="{B5695579-35C5-47B8-8792-D15C3351401A}" dt="2024-10-31T06:33:55.999" v="3004" actId="478"/>
          <ac:spMkLst>
            <pc:docMk/>
            <pc:sldMk cId="0" sldId="288"/>
            <ac:spMk id="3" creationId="{6086E613-57D0-9C01-09E4-07C37D71B574}"/>
          </ac:spMkLst>
        </pc:spChg>
        <pc:spChg chg="add del mod">
          <ac:chgData name="Payden bullis" userId="2dfb78ed1a03ae56" providerId="LiveId" clId="{B5695579-35C5-47B8-8792-D15C3351401A}" dt="2024-10-31T06:33:54.544" v="3002" actId="478"/>
          <ac:spMkLst>
            <pc:docMk/>
            <pc:sldMk cId="0" sldId="288"/>
            <ac:spMk id="5" creationId="{9A26B727-1AFD-A758-BE60-9A0ACCC98CF5}"/>
          </ac:spMkLst>
        </pc:spChg>
        <pc:spChg chg="mod">
          <ac:chgData name="Payden bullis" userId="2dfb78ed1a03ae56" providerId="LiveId" clId="{B5695579-35C5-47B8-8792-D15C3351401A}" dt="2024-10-31T06:34:07.174" v="3028" actId="20577"/>
          <ac:spMkLst>
            <pc:docMk/>
            <pc:sldMk cId="0" sldId="288"/>
            <ac:spMk id="3390" creationId="{00000000-0000-0000-0000-000000000000}"/>
          </ac:spMkLst>
        </pc:spChg>
        <pc:spChg chg="add del mod">
          <ac:chgData name="Payden bullis" userId="2dfb78ed1a03ae56" providerId="LiveId" clId="{B5695579-35C5-47B8-8792-D15C3351401A}" dt="2024-10-31T06:40:24.343" v="3592" actId="20577"/>
          <ac:spMkLst>
            <pc:docMk/>
            <pc:sldMk cId="0" sldId="288"/>
            <ac:spMk id="3391" creationId="{00000000-0000-0000-0000-000000000000}"/>
          </ac:spMkLst>
        </pc:spChg>
        <pc:spChg chg="mod">
          <ac:chgData name="Payden bullis" userId="2dfb78ed1a03ae56" providerId="LiveId" clId="{B5695579-35C5-47B8-8792-D15C3351401A}" dt="2024-10-31T06:39:18.569" v="3407" actId="20577"/>
          <ac:spMkLst>
            <pc:docMk/>
            <pc:sldMk cId="0" sldId="288"/>
            <ac:spMk id="3392" creationId="{00000000-0000-0000-0000-000000000000}"/>
          </ac:spMkLst>
        </pc:spChg>
        <pc:spChg chg="add del mod">
          <ac:chgData name="Payden bullis" userId="2dfb78ed1a03ae56" providerId="LiveId" clId="{B5695579-35C5-47B8-8792-D15C3351401A}" dt="2024-10-31T06:38:55.502" v="3322" actId="20577"/>
          <ac:spMkLst>
            <pc:docMk/>
            <pc:sldMk cId="0" sldId="288"/>
            <ac:spMk id="3393" creationId="{00000000-0000-0000-0000-000000000000}"/>
          </ac:spMkLst>
        </pc:spChg>
        <pc:spChg chg="mod">
          <ac:chgData name="Payden bullis" userId="2dfb78ed1a03ae56" providerId="LiveId" clId="{B5695579-35C5-47B8-8792-D15C3351401A}" dt="2024-10-31T06:34:11.920" v="3039" actId="20577"/>
          <ac:spMkLst>
            <pc:docMk/>
            <pc:sldMk cId="0" sldId="288"/>
            <ac:spMk id="3394" creationId="{00000000-0000-0000-0000-000000000000}"/>
          </ac:spMkLst>
        </pc:spChg>
      </pc:sldChg>
      <pc:sldChg chg="del">
        <pc:chgData name="Payden bullis" userId="2dfb78ed1a03ae56" providerId="LiveId" clId="{B5695579-35C5-47B8-8792-D15C3351401A}" dt="2024-10-31T06:08:38.830" v="2723" actId="2696"/>
        <pc:sldMkLst>
          <pc:docMk/>
          <pc:sldMk cId="0" sldId="289"/>
        </pc:sldMkLst>
      </pc:sldChg>
      <pc:sldChg chg="delSp modSp mod">
        <pc:chgData name="Payden bullis" userId="2dfb78ed1a03ae56" providerId="LiveId" clId="{B5695579-35C5-47B8-8792-D15C3351401A}" dt="2024-10-31T03:24:56.639" v="117" actId="478"/>
        <pc:sldMkLst>
          <pc:docMk/>
          <pc:sldMk cId="0" sldId="290"/>
        </pc:sldMkLst>
        <pc:spChg chg="mod">
          <ac:chgData name="Payden bullis" userId="2dfb78ed1a03ae56" providerId="LiveId" clId="{B5695579-35C5-47B8-8792-D15C3351401A}" dt="2024-10-31T03:24:32.093" v="115" actId="20577"/>
          <ac:spMkLst>
            <pc:docMk/>
            <pc:sldMk cId="0" sldId="290"/>
            <ac:spMk id="3603" creationId="{00000000-0000-0000-0000-000000000000}"/>
          </ac:spMkLst>
        </pc:spChg>
        <pc:spChg chg="del mod">
          <ac:chgData name="Payden bullis" userId="2dfb78ed1a03ae56" providerId="LiveId" clId="{B5695579-35C5-47B8-8792-D15C3351401A}" dt="2024-10-31T03:24:56.639" v="117" actId="478"/>
          <ac:spMkLst>
            <pc:docMk/>
            <pc:sldMk cId="0" sldId="290"/>
            <ac:spMk id="3604" creationId="{00000000-0000-0000-0000-000000000000}"/>
          </ac:spMkLst>
        </pc:spChg>
      </pc:sldChg>
      <pc:sldChg chg="del">
        <pc:chgData name="Payden bullis" userId="2dfb78ed1a03ae56" providerId="LiveId" clId="{B5695579-35C5-47B8-8792-D15C3351401A}" dt="2024-10-31T06:08:51.341" v="2724" actId="2696"/>
        <pc:sldMkLst>
          <pc:docMk/>
          <pc:sldMk cId="0" sldId="291"/>
        </pc:sldMkLst>
      </pc:sldChg>
      <pc:sldChg chg="del">
        <pc:chgData name="Payden bullis" userId="2dfb78ed1a03ae56" providerId="LiveId" clId="{B5695579-35C5-47B8-8792-D15C3351401A}" dt="2024-10-31T06:08:51.341" v="2724" actId="2696"/>
        <pc:sldMkLst>
          <pc:docMk/>
          <pc:sldMk cId="0" sldId="292"/>
        </pc:sldMkLst>
      </pc:sldChg>
      <pc:sldChg chg="del">
        <pc:chgData name="Payden bullis" userId="2dfb78ed1a03ae56" providerId="LiveId" clId="{B5695579-35C5-47B8-8792-D15C3351401A}" dt="2024-10-31T06:08:51.341" v="2724" actId="2696"/>
        <pc:sldMkLst>
          <pc:docMk/>
          <pc:sldMk cId="0" sldId="293"/>
        </pc:sldMkLst>
      </pc:sldChg>
      <pc:sldChg chg="del">
        <pc:chgData name="Payden bullis" userId="2dfb78ed1a03ae56" providerId="LiveId" clId="{B5695579-35C5-47B8-8792-D15C3351401A}" dt="2024-10-31T06:08:51.341" v="2724" actId="2696"/>
        <pc:sldMkLst>
          <pc:docMk/>
          <pc:sldMk cId="0" sldId="294"/>
        </pc:sldMkLst>
      </pc:sldChg>
      <pc:sldChg chg="del">
        <pc:chgData name="Payden bullis" userId="2dfb78ed1a03ae56" providerId="LiveId" clId="{B5695579-35C5-47B8-8792-D15C3351401A}" dt="2024-10-31T06:40:38.482" v="3593" actId="47"/>
        <pc:sldMkLst>
          <pc:docMk/>
          <pc:sldMk cId="0" sldId="295"/>
        </pc:sldMkLst>
      </pc:sldChg>
      <pc:sldChg chg="del">
        <pc:chgData name="Payden bullis" userId="2dfb78ed1a03ae56" providerId="LiveId" clId="{B5695579-35C5-47B8-8792-D15C3351401A}" dt="2024-10-31T06:40:38.482" v="3593" actId="47"/>
        <pc:sldMkLst>
          <pc:docMk/>
          <pc:sldMk cId="0" sldId="296"/>
        </pc:sldMkLst>
      </pc:sldChg>
      <pc:sldChg chg="del">
        <pc:chgData name="Payden bullis" userId="2dfb78ed1a03ae56" providerId="LiveId" clId="{B5695579-35C5-47B8-8792-D15C3351401A}" dt="2024-10-31T06:40:38.482" v="3593" actId="47"/>
        <pc:sldMkLst>
          <pc:docMk/>
          <pc:sldMk cId="0" sldId="297"/>
        </pc:sldMkLst>
      </pc:sldChg>
      <pc:sldChg chg="del">
        <pc:chgData name="Payden bullis" userId="2dfb78ed1a03ae56" providerId="LiveId" clId="{B5695579-35C5-47B8-8792-D15C3351401A}" dt="2024-10-31T06:40:38.482" v="3593" actId="47"/>
        <pc:sldMkLst>
          <pc:docMk/>
          <pc:sldMk cId="0" sldId="298"/>
        </pc:sldMkLst>
      </pc:sldChg>
      <pc:sldChg chg="modSp del mod">
        <pc:chgData name="Payden bullis" userId="2dfb78ed1a03ae56" providerId="LiveId" clId="{B5695579-35C5-47B8-8792-D15C3351401A}" dt="2024-10-31T06:40:38.482" v="3593" actId="47"/>
        <pc:sldMkLst>
          <pc:docMk/>
          <pc:sldMk cId="0" sldId="299"/>
        </pc:sldMkLst>
        <pc:grpChg chg="mod">
          <ac:chgData name="Payden bullis" userId="2dfb78ed1a03ae56" providerId="LiveId" clId="{B5695579-35C5-47B8-8792-D15C3351401A}" dt="2024-10-31T05:17:07.032" v="1131" actId="14100"/>
          <ac:grpSpMkLst>
            <pc:docMk/>
            <pc:sldMk cId="0" sldId="299"/>
            <ac:grpSpMk id="4309" creationId="{00000000-0000-0000-0000-000000000000}"/>
          </ac:grpSpMkLst>
        </pc:grpChg>
      </pc:sldChg>
      <pc:sldChg chg="del">
        <pc:chgData name="Payden bullis" userId="2dfb78ed1a03ae56" providerId="LiveId" clId="{B5695579-35C5-47B8-8792-D15C3351401A}" dt="2024-10-31T06:40:38.482" v="3593" actId="47"/>
        <pc:sldMkLst>
          <pc:docMk/>
          <pc:sldMk cId="0" sldId="300"/>
        </pc:sldMkLst>
      </pc:sldChg>
      <pc:sldChg chg="modSp del mod">
        <pc:chgData name="Payden bullis" userId="2dfb78ed1a03ae56" providerId="LiveId" clId="{B5695579-35C5-47B8-8792-D15C3351401A}" dt="2024-10-31T06:40:38.482" v="3593" actId="47"/>
        <pc:sldMkLst>
          <pc:docMk/>
          <pc:sldMk cId="0" sldId="301"/>
        </pc:sldMkLst>
        <pc:grpChg chg="mod">
          <ac:chgData name="Payden bullis" userId="2dfb78ed1a03ae56" providerId="LiveId" clId="{B5695579-35C5-47B8-8792-D15C3351401A}" dt="2024-10-31T05:17:12.451" v="1132" actId="1076"/>
          <ac:grpSpMkLst>
            <pc:docMk/>
            <pc:sldMk cId="0" sldId="301"/>
            <ac:grpSpMk id="6793" creationId="{00000000-0000-0000-0000-000000000000}"/>
          </ac:grpSpMkLst>
        </pc:grpChg>
      </pc:sldChg>
      <pc:sldChg chg="del">
        <pc:chgData name="Payden bullis" userId="2dfb78ed1a03ae56" providerId="LiveId" clId="{B5695579-35C5-47B8-8792-D15C3351401A}" dt="2024-10-31T06:40:38.482" v="3593" actId="47"/>
        <pc:sldMkLst>
          <pc:docMk/>
          <pc:sldMk cId="0" sldId="302"/>
        </pc:sldMkLst>
      </pc:sldChg>
      <pc:sldChg chg="del">
        <pc:chgData name="Payden bullis" userId="2dfb78ed1a03ae56" providerId="LiveId" clId="{B5695579-35C5-47B8-8792-D15C3351401A}" dt="2024-10-31T06:40:38.482" v="3593" actId="47"/>
        <pc:sldMkLst>
          <pc:docMk/>
          <pc:sldMk cId="0" sldId="303"/>
        </pc:sldMkLst>
      </pc:sldChg>
      <pc:sldChg chg="del">
        <pc:chgData name="Payden bullis" userId="2dfb78ed1a03ae56" providerId="LiveId" clId="{B5695579-35C5-47B8-8792-D15C3351401A}" dt="2024-10-31T06:40:38.482" v="3593" actId="47"/>
        <pc:sldMkLst>
          <pc:docMk/>
          <pc:sldMk cId="0" sldId="304"/>
        </pc:sldMkLst>
      </pc:sldChg>
      <pc:sldChg chg="modSp del mod">
        <pc:chgData name="Payden bullis" userId="2dfb78ed1a03ae56" providerId="LiveId" clId="{B5695579-35C5-47B8-8792-D15C3351401A}" dt="2024-10-31T06:40:38.482" v="3593" actId="47"/>
        <pc:sldMkLst>
          <pc:docMk/>
          <pc:sldMk cId="0" sldId="305"/>
        </pc:sldMkLst>
        <pc:grpChg chg="mod">
          <ac:chgData name="Payden bullis" userId="2dfb78ed1a03ae56" providerId="LiveId" clId="{B5695579-35C5-47B8-8792-D15C3351401A}" dt="2024-10-31T03:26:42.955" v="120" actId="1076"/>
          <ac:grpSpMkLst>
            <pc:docMk/>
            <pc:sldMk cId="0" sldId="305"/>
            <ac:grpSpMk id="8418" creationId="{00000000-0000-0000-0000-000000000000}"/>
          </ac:grpSpMkLst>
        </pc:grpChg>
      </pc:sldChg>
      <pc:sldChg chg="del">
        <pc:chgData name="Payden bullis" userId="2dfb78ed1a03ae56" providerId="LiveId" clId="{B5695579-35C5-47B8-8792-D15C3351401A}" dt="2024-10-31T06:40:38.482" v="3593" actId="47"/>
        <pc:sldMkLst>
          <pc:docMk/>
          <pc:sldMk cId="0" sldId="306"/>
        </pc:sldMkLst>
      </pc:sldChg>
      <pc:sldChg chg="del">
        <pc:chgData name="Payden bullis" userId="2dfb78ed1a03ae56" providerId="LiveId" clId="{B5695579-35C5-47B8-8792-D15C3351401A}" dt="2024-10-31T06:40:38.482" v="3593" actId="47"/>
        <pc:sldMkLst>
          <pc:docMk/>
          <pc:sldMk cId="0" sldId="307"/>
        </pc:sldMkLst>
      </pc:sldChg>
      <pc:sldChg chg="del">
        <pc:chgData name="Payden bullis" userId="2dfb78ed1a03ae56" providerId="LiveId" clId="{B5695579-35C5-47B8-8792-D15C3351401A}" dt="2024-10-31T06:40:38.482" v="3593" actId="47"/>
        <pc:sldMkLst>
          <pc:docMk/>
          <pc:sldMk cId="0" sldId="308"/>
        </pc:sldMkLst>
      </pc:sldChg>
      <pc:sldChg chg="del">
        <pc:chgData name="Payden bullis" userId="2dfb78ed1a03ae56" providerId="LiveId" clId="{B5695579-35C5-47B8-8792-D15C3351401A}" dt="2024-10-31T06:40:38.482" v="3593" actId="47"/>
        <pc:sldMkLst>
          <pc:docMk/>
          <pc:sldMk cId="0" sldId="309"/>
        </pc:sldMkLst>
      </pc:sldChg>
      <pc:sldChg chg="del">
        <pc:chgData name="Payden bullis" userId="2dfb78ed1a03ae56" providerId="LiveId" clId="{B5695579-35C5-47B8-8792-D15C3351401A}" dt="2024-10-31T06:40:38.482" v="3593" actId="47"/>
        <pc:sldMkLst>
          <pc:docMk/>
          <pc:sldMk cId="0" sldId="310"/>
        </pc:sldMkLst>
      </pc:sldChg>
      <pc:sldChg chg="del">
        <pc:chgData name="Payden bullis" userId="2dfb78ed1a03ae56" providerId="LiveId" clId="{B5695579-35C5-47B8-8792-D15C3351401A}" dt="2024-10-31T06:40:38.482" v="3593" actId="47"/>
        <pc:sldMkLst>
          <pc:docMk/>
          <pc:sldMk cId="0" sldId="311"/>
        </pc:sldMkLst>
      </pc:sldChg>
      <pc:sldChg chg="addSp delSp modSp new mod modClrScheme modAnim chgLayout">
        <pc:chgData name="Payden bullis" userId="2dfb78ed1a03ae56" providerId="LiveId" clId="{B5695579-35C5-47B8-8792-D15C3351401A}" dt="2024-10-31T05:47:23.020" v="1908"/>
        <pc:sldMkLst>
          <pc:docMk/>
          <pc:sldMk cId="4233509427" sldId="314"/>
        </pc:sldMkLst>
        <pc:spChg chg="del">
          <ac:chgData name="Payden bullis" userId="2dfb78ed1a03ae56" providerId="LiveId" clId="{B5695579-35C5-47B8-8792-D15C3351401A}" dt="2024-10-31T04:27:57.389" v="542" actId="700"/>
          <ac:spMkLst>
            <pc:docMk/>
            <pc:sldMk cId="4233509427" sldId="314"/>
            <ac:spMk id="2" creationId="{56077C6D-62AE-459B-D429-782B78A7680F}"/>
          </ac:spMkLst>
        </pc:spChg>
        <pc:spChg chg="del">
          <ac:chgData name="Payden bullis" userId="2dfb78ed1a03ae56" providerId="LiveId" clId="{B5695579-35C5-47B8-8792-D15C3351401A}" dt="2024-10-31T04:27:57.389" v="542" actId="700"/>
          <ac:spMkLst>
            <pc:docMk/>
            <pc:sldMk cId="4233509427" sldId="314"/>
            <ac:spMk id="3" creationId="{9E0CF2E1-7F2A-54F0-D947-E24598FE5854}"/>
          </ac:spMkLst>
        </pc:spChg>
        <pc:spChg chg="del">
          <ac:chgData name="Payden bullis" userId="2dfb78ed1a03ae56" providerId="LiveId" clId="{B5695579-35C5-47B8-8792-D15C3351401A}" dt="2024-10-31T04:27:57.389" v="542" actId="700"/>
          <ac:spMkLst>
            <pc:docMk/>
            <pc:sldMk cId="4233509427" sldId="314"/>
            <ac:spMk id="4" creationId="{EFE7537E-F54D-6F38-C584-BD54EB296F51}"/>
          </ac:spMkLst>
        </pc:spChg>
        <pc:spChg chg="add del mod ord">
          <ac:chgData name="Payden bullis" userId="2dfb78ed1a03ae56" providerId="LiveId" clId="{B5695579-35C5-47B8-8792-D15C3351401A}" dt="2024-10-31T04:28:05.166" v="543" actId="700"/>
          <ac:spMkLst>
            <pc:docMk/>
            <pc:sldMk cId="4233509427" sldId="314"/>
            <ac:spMk id="5" creationId="{108C5D38-E7AE-E0DD-70E1-800D323E318E}"/>
          </ac:spMkLst>
        </pc:spChg>
        <pc:spChg chg="add del mod ord">
          <ac:chgData name="Payden bullis" userId="2dfb78ed1a03ae56" providerId="LiveId" clId="{B5695579-35C5-47B8-8792-D15C3351401A}" dt="2024-10-31T04:28:05.166" v="543" actId="700"/>
          <ac:spMkLst>
            <pc:docMk/>
            <pc:sldMk cId="4233509427" sldId="314"/>
            <ac:spMk id="6" creationId="{628B619B-AE1F-62F8-6A42-C24B5B925626}"/>
          </ac:spMkLst>
        </pc:spChg>
        <pc:spChg chg="add del mod ord">
          <ac:chgData name="Payden bullis" userId="2dfb78ed1a03ae56" providerId="LiveId" clId="{B5695579-35C5-47B8-8792-D15C3351401A}" dt="2024-10-31T04:28:05.166" v="543" actId="700"/>
          <ac:spMkLst>
            <pc:docMk/>
            <pc:sldMk cId="4233509427" sldId="314"/>
            <ac:spMk id="7" creationId="{C5241B29-32BF-1291-1E6B-A84405D1FD5A}"/>
          </ac:spMkLst>
        </pc:spChg>
        <pc:spChg chg="add mod ord">
          <ac:chgData name="Payden bullis" userId="2dfb78ed1a03ae56" providerId="LiveId" clId="{B5695579-35C5-47B8-8792-D15C3351401A}" dt="2024-10-31T05:46:04.655" v="1895" actId="20577"/>
          <ac:spMkLst>
            <pc:docMk/>
            <pc:sldMk cId="4233509427" sldId="314"/>
            <ac:spMk id="8" creationId="{4022160D-DB18-FE33-5860-8DCCEAD07FFD}"/>
          </ac:spMkLst>
        </pc:spChg>
        <pc:spChg chg="add mod ord">
          <ac:chgData name="Payden bullis" userId="2dfb78ed1a03ae56" providerId="LiveId" clId="{B5695579-35C5-47B8-8792-D15C3351401A}" dt="2024-10-31T05:45:53.141" v="1875" actId="14100"/>
          <ac:spMkLst>
            <pc:docMk/>
            <pc:sldMk cId="4233509427" sldId="314"/>
            <ac:spMk id="9" creationId="{39EE78CE-43D7-8CB5-3328-AC91BA339336}"/>
          </ac:spMkLst>
        </pc:spChg>
        <pc:spChg chg="add del mod ord">
          <ac:chgData name="Payden bullis" userId="2dfb78ed1a03ae56" providerId="LiveId" clId="{B5695579-35C5-47B8-8792-D15C3351401A}" dt="2024-10-31T05:44:22.228" v="1774" actId="478"/>
          <ac:spMkLst>
            <pc:docMk/>
            <pc:sldMk cId="4233509427" sldId="314"/>
            <ac:spMk id="10" creationId="{52035F80-FD95-63EB-01F0-6BC5B63BF41B}"/>
          </ac:spMkLst>
        </pc:spChg>
        <pc:spChg chg="add mod">
          <ac:chgData name="Payden bullis" userId="2dfb78ed1a03ae56" providerId="LiveId" clId="{B5695579-35C5-47B8-8792-D15C3351401A}" dt="2024-10-31T05:46:49.091" v="1901" actId="1076"/>
          <ac:spMkLst>
            <pc:docMk/>
            <pc:sldMk cId="4233509427" sldId="314"/>
            <ac:spMk id="14" creationId="{E22B5A37-285B-B48A-B3DE-C778D863A6B9}"/>
          </ac:spMkLst>
        </pc:spChg>
        <pc:spChg chg="add mod">
          <ac:chgData name="Payden bullis" userId="2dfb78ed1a03ae56" providerId="LiveId" clId="{B5695579-35C5-47B8-8792-D15C3351401A}" dt="2024-10-31T05:46:56.510" v="1903" actId="1076"/>
          <ac:spMkLst>
            <pc:docMk/>
            <pc:sldMk cId="4233509427" sldId="314"/>
            <ac:spMk id="15" creationId="{4E38B851-256F-3803-5CE6-68279B4C1CE7}"/>
          </ac:spMkLst>
        </pc:spChg>
        <pc:picChg chg="add mod">
          <ac:chgData name="Payden bullis" userId="2dfb78ed1a03ae56" providerId="LiveId" clId="{B5695579-35C5-47B8-8792-D15C3351401A}" dt="2024-10-31T05:44:42.141" v="1778" actId="1076"/>
          <ac:picMkLst>
            <pc:docMk/>
            <pc:sldMk cId="4233509427" sldId="314"/>
            <ac:picMk id="11" creationId="{D4179C8C-E623-1961-807F-CA9634EE9324}"/>
          </ac:picMkLst>
        </pc:picChg>
        <pc:picChg chg="add mod">
          <ac:chgData name="Payden bullis" userId="2dfb78ed1a03ae56" providerId="LiveId" clId="{B5695579-35C5-47B8-8792-D15C3351401A}" dt="2024-10-31T05:44:48.708" v="1779" actId="1076"/>
          <ac:picMkLst>
            <pc:docMk/>
            <pc:sldMk cId="4233509427" sldId="314"/>
            <ac:picMk id="12" creationId="{D60446EB-5B9D-0529-AE78-EF1809F3476C}"/>
          </ac:picMkLst>
        </pc:picChg>
        <pc:picChg chg="add del mod">
          <ac:chgData name="Payden bullis" userId="2dfb78ed1a03ae56" providerId="LiveId" clId="{B5695579-35C5-47B8-8792-D15C3351401A}" dt="2024-10-31T05:46:46.149" v="1900" actId="478"/>
          <ac:picMkLst>
            <pc:docMk/>
            <pc:sldMk cId="4233509427" sldId="314"/>
            <ac:picMk id="13" creationId="{0593FBFB-A6BC-67F4-77AE-88FCB0532AD8}"/>
          </ac:picMkLst>
        </pc:picChg>
      </pc:sldChg>
      <pc:sldChg chg="modSp mod">
        <pc:chgData name="Payden bullis" userId="2dfb78ed1a03ae56" providerId="LiveId" clId="{B5695579-35C5-47B8-8792-D15C3351401A}" dt="2024-10-31T04:46:14.342" v="806" actId="20577"/>
        <pc:sldMkLst>
          <pc:docMk/>
          <pc:sldMk cId="60813802" sldId="315"/>
        </pc:sldMkLst>
        <pc:spChg chg="mod">
          <ac:chgData name="Payden bullis" userId="2dfb78ed1a03ae56" providerId="LiveId" clId="{B5695579-35C5-47B8-8792-D15C3351401A}" dt="2024-10-31T04:45:15.401" v="609" actId="20577"/>
          <ac:spMkLst>
            <pc:docMk/>
            <pc:sldMk cId="60813802" sldId="315"/>
            <ac:spMk id="923" creationId="{EB1B9CA0-51AF-CB2A-3BF0-F67BA06B96AD}"/>
          </ac:spMkLst>
        </pc:spChg>
        <pc:spChg chg="mod">
          <ac:chgData name="Payden bullis" userId="2dfb78ed1a03ae56" providerId="LiveId" clId="{B5695579-35C5-47B8-8792-D15C3351401A}" dt="2024-10-31T04:46:14.342" v="806" actId="20577"/>
          <ac:spMkLst>
            <pc:docMk/>
            <pc:sldMk cId="60813802" sldId="315"/>
            <ac:spMk id="924" creationId="{5B1A42B9-A791-0BA6-DA39-6E9BF073A615}"/>
          </ac:spMkLst>
        </pc:spChg>
      </pc:sldChg>
      <pc:sldChg chg="new del">
        <pc:chgData name="Payden bullis" userId="2dfb78ed1a03ae56" providerId="LiveId" clId="{B5695579-35C5-47B8-8792-D15C3351401A}" dt="2024-10-31T04:49:23.456" v="855" actId="47"/>
        <pc:sldMkLst>
          <pc:docMk/>
          <pc:sldMk cId="998009710" sldId="316"/>
        </pc:sldMkLst>
      </pc:sldChg>
      <pc:sldChg chg="addSp delSp modSp mod modAnim">
        <pc:chgData name="Payden bullis" userId="2dfb78ed1a03ae56" providerId="LiveId" clId="{B5695579-35C5-47B8-8792-D15C3351401A}" dt="2024-10-31T06:07:43.896" v="2719" actId="1076"/>
        <pc:sldMkLst>
          <pc:docMk/>
          <pc:sldMk cId="1411408873" sldId="316"/>
        </pc:sldMkLst>
        <pc:spChg chg="add mod">
          <ac:chgData name="Payden bullis" userId="2dfb78ed1a03ae56" providerId="LiveId" clId="{B5695579-35C5-47B8-8792-D15C3351401A}" dt="2024-10-31T05:07:19.824" v="951" actId="6549"/>
          <ac:spMkLst>
            <pc:docMk/>
            <pc:sldMk cId="1411408873" sldId="316"/>
            <ac:spMk id="6" creationId="{8114EAB0-C29A-834A-2763-5CE1E1F25560}"/>
          </ac:spMkLst>
        </pc:spChg>
        <pc:spChg chg="add mod">
          <ac:chgData name="Payden bullis" userId="2dfb78ed1a03ae56" providerId="LiveId" clId="{B5695579-35C5-47B8-8792-D15C3351401A}" dt="2024-10-31T06:06:25.400" v="2701" actId="208"/>
          <ac:spMkLst>
            <pc:docMk/>
            <pc:sldMk cId="1411408873" sldId="316"/>
            <ac:spMk id="7" creationId="{D2663305-B9DD-E9E4-EE10-5B20D7B5347B}"/>
          </ac:spMkLst>
        </pc:spChg>
        <pc:spChg chg="mod">
          <ac:chgData name="Payden bullis" userId="2dfb78ed1a03ae56" providerId="LiveId" clId="{B5695579-35C5-47B8-8792-D15C3351401A}" dt="2024-10-31T05:09:46.091" v="982" actId="1076"/>
          <ac:spMkLst>
            <pc:docMk/>
            <pc:sldMk cId="1411408873" sldId="316"/>
            <ac:spMk id="13" creationId="{F8E370A1-81E1-5D82-C23A-732FEEBB3E27}"/>
          </ac:spMkLst>
        </pc:spChg>
        <pc:spChg chg="mod">
          <ac:chgData name="Payden bullis" userId="2dfb78ed1a03ae56" providerId="LiveId" clId="{B5695579-35C5-47B8-8792-D15C3351401A}" dt="2024-10-31T05:40:19.053" v="1765" actId="207"/>
          <ac:spMkLst>
            <pc:docMk/>
            <pc:sldMk cId="1411408873" sldId="316"/>
            <ac:spMk id="1449" creationId="{C34C9B3A-2145-9CFC-B947-2001B7CF94C9}"/>
          </ac:spMkLst>
        </pc:spChg>
        <pc:grpChg chg="mod ord">
          <ac:chgData name="Payden bullis" userId="2dfb78ed1a03ae56" providerId="LiveId" clId="{B5695579-35C5-47B8-8792-D15C3351401A}" dt="2024-10-31T05:08:28.363" v="967" actId="14100"/>
          <ac:grpSpMkLst>
            <pc:docMk/>
            <pc:sldMk cId="1411408873" sldId="316"/>
            <ac:grpSpMk id="1504" creationId="{8A5EFF07-8C79-D591-7E80-F2954B3809A6}"/>
          </ac:grpSpMkLst>
        </pc:grpChg>
        <pc:grpChg chg="mod ord">
          <ac:chgData name="Payden bullis" userId="2dfb78ed1a03ae56" providerId="LiveId" clId="{B5695579-35C5-47B8-8792-D15C3351401A}" dt="2024-10-31T05:07:55.366" v="955" actId="1076"/>
          <ac:grpSpMkLst>
            <pc:docMk/>
            <pc:sldMk cId="1411408873" sldId="316"/>
            <ac:grpSpMk id="1531" creationId="{E804C7CB-5ED0-23BB-FD7B-502F91D1F650}"/>
          </ac:grpSpMkLst>
        </pc:grpChg>
        <pc:picChg chg="add">
          <ac:chgData name="Payden bullis" userId="2dfb78ed1a03ae56" providerId="LiveId" clId="{B5695579-35C5-47B8-8792-D15C3351401A}" dt="2024-10-31T04:50:23.722" v="888"/>
          <ac:picMkLst>
            <pc:docMk/>
            <pc:sldMk cId="1411408873" sldId="316"/>
            <ac:picMk id="2" creationId="{936DA811-B72A-B433-9F55-BED3CA4B425A}"/>
          </ac:picMkLst>
        </pc:picChg>
        <pc:picChg chg="add del mod">
          <ac:chgData name="Payden bullis" userId="2dfb78ed1a03ae56" providerId="LiveId" clId="{B5695579-35C5-47B8-8792-D15C3351401A}" dt="2024-10-31T05:06:34.959" v="902" actId="478"/>
          <ac:picMkLst>
            <pc:docMk/>
            <pc:sldMk cId="1411408873" sldId="316"/>
            <ac:picMk id="3" creationId="{84ED51EB-F03D-A2A1-B48C-F13C6F24974A}"/>
          </ac:picMkLst>
        </pc:picChg>
        <pc:picChg chg="add mod">
          <ac:chgData name="Payden bullis" userId="2dfb78ed1a03ae56" providerId="LiveId" clId="{B5695579-35C5-47B8-8792-D15C3351401A}" dt="2024-10-31T05:09:42.056" v="981" actId="14100"/>
          <ac:picMkLst>
            <pc:docMk/>
            <pc:sldMk cId="1411408873" sldId="316"/>
            <ac:picMk id="4" creationId="{9DF0B434-8D73-2576-A1A7-8F6AD2A2E843}"/>
          </ac:picMkLst>
        </pc:picChg>
        <pc:picChg chg="add mod">
          <ac:chgData name="Payden bullis" userId="2dfb78ed1a03ae56" providerId="LiveId" clId="{B5695579-35C5-47B8-8792-D15C3351401A}" dt="2024-10-31T05:09:34.484" v="979" actId="14100"/>
          <ac:picMkLst>
            <pc:docMk/>
            <pc:sldMk cId="1411408873" sldId="316"/>
            <ac:picMk id="5" creationId="{879C120B-149C-F81F-3133-F28ACE1453CA}"/>
          </ac:picMkLst>
        </pc:picChg>
        <pc:picChg chg="del">
          <ac:chgData name="Payden bullis" userId="2dfb78ed1a03ae56" providerId="LiveId" clId="{B5695579-35C5-47B8-8792-D15C3351401A}" dt="2024-10-31T04:49:33.172" v="856" actId="478"/>
          <ac:picMkLst>
            <pc:docMk/>
            <pc:sldMk cId="1411408873" sldId="316"/>
            <ac:picMk id="15" creationId="{2065180F-B3A7-33B9-2C0E-CE55A24F1B95}"/>
          </ac:picMkLst>
        </pc:picChg>
        <pc:picChg chg="mod">
          <ac:chgData name="Payden bullis" userId="2dfb78ed1a03ae56" providerId="LiveId" clId="{B5695579-35C5-47B8-8792-D15C3351401A}" dt="2024-10-31T06:07:43.896" v="2719" actId="1076"/>
          <ac:picMkLst>
            <pc:docMk/>
            <pc:sldMk cId="1411408873" sldId="316"/>
            <ac:picMk id="1450" creationId="{126ADB76-5B07-B943-B8AC-A1D242662356}"/>
          </ac:picMkLst>
        </pc:picChg>
      </pc:sldChg>
      <pc:sldMasterChg chg="delSldLayout">
        <pc:chgData name="Payden bullis" userId="2dfb78ed1a03ae56" providerId="LiveId" clId="{B5695579-35C5-47B8-8792-D15C3351401A}" dt="2024-10-31T23:34:02.723" v="3638" actId="2696"/>
        <pc:sldMasterMkLst>
          <pc:docMk/>
          <pc:sldMasterMk cId="4059777303" sldId="2147483692"/>
        </pc:sldMasterMkLst>
        <pc:sldLayoutChg chg="del">
          <pc:chgData name="Payden bullis" userId="2dfb78ed1a03ae56" providerId="LiveId" clId="{B5695579-35C5-47B8-8792-D15C3351401A}" dt="2024-10-31T06:08:38.830" v="2723" actId="2696"/>
          <pc:sldLayoutMkLst>
            <pc:docMk/>
            <pc:sldMasterMk cId="4059777303" sldId="2147483692"/>
            <pc:sldLayoutMk cId="4233135871" sldId="2147483696"/>
          </pc:sldLayoutMkLst>
        </pc:sldLayoutChg>
        <pc:sldLayoutChg chg="del">
          <pc:chgData name="Payden bullis" userId="2dfb78ed1a03ae56" providerId="LiveId" clId="{B5695579-35C5-47B8-8792-D15C3351401A}" dt="2024-10-31T23:34:02.723" v="3638" actId="2696"/>
          <pc:sldLayoutMkLst>
            <pc:docMk/>
            <pc:sldMasterMk cId="4059777303" sldId="2147483692"/>
            <pc:sldLayoutMk cId="2620750337" sldId="2147483697"/>
          </pc:sldLayoutMkLst>
        </pc:sldLayoutChg>
        <pc:sldLayoutChg chg="del">
          <pc:chgData name="Payden bullis" userId="2dfb78ed1a03ae56" providerId="LiveId" clId="{B5695579-35C5-47B8-8792-D15C3351401A}" dt="2024-10-31T04:26:48.372" v="520" actId="47"/>
          <pc:sldLayoutMkLst>
            <pc:docMk/>
            <pc:sldMasterMk cId="4059777303" sldId="2147483692"/>
            <pc:sldLayoutMk cId="2411373775" sldId="2147483701"/>
          </pc:sldLayoutMkLst>
        </pc:sldLayoutChg>
        <pc:sldLayoutChg chg="del">
          <pc:chgData name="Payden bullis" userId="2dfb78ed1a03ae56" providerId="LiveId" clId="{B5695579-35C5-47B8-8792-D15C3351401A}" dt="2024-10-31T06:18:14.334" v="2846" actId="2696"/>
          <pc:sldLayoutMkLst>
            <pc:docMk/>
            <pc:sldMasterMk cId="4059777303" sldId="2147483692"/>
            <pc:sldLayoutMk cId="3789990119" sldId="2147483702"/>
          </pc:sldLayoutMkLst>
        </pc:sldLayoutChg>
        <pc:sldLayoutChg chg="del">
          <pc:chgData name="Payden bullis" userId="2dfb78ed1a03ae56" providerId="LiveId" clId="{B5695579-35C5-47B8-8792-D15C3351401A}" dt="2024-10-31T06:08:14.983" v="2722" actId="2696"/>
          <pc:sldLayoutMkLst>
            <pc:docMk/>
            <pc:sldMasterMk cId="4059777303" sldId="2147483692"/>
            <pc:sldLayoutMk cId="4247673256" sldId="2147483706"/>
          </pc:sldLayoutMkLst>
        </pc:sldLayoutChg>
        <pc:sldLayoutChg chg="del">
          <pc:chgData name="Payden bullis" userId="2dfb78ed1a03ae56" providerId="LiveId" clId="{B5695579-35C5-47B8-8792-D15C3351401A}" dt="2024-10-31T06:32:34.047" v="2872" actId="2696"/>
          <pc:sldLayoutMkLst>
            <pc:docMk/>
            <pc:sldMasterMk cId="4059777303" sldId="2147483692"/>
            <pc:sldLayoutMk cId="4044826239" sldId="2147483721"/>
          </pc:sldLayoutMkLst>
        </pc:sldLayoutChg>
        <pc:sldLayoutChg chg="del">
          <pc:chgData name="Payden bullis" userId="2dfb78ed1a03ae56" providerId="LiveId" clId="{B5695579-35C5-47B8-8792-D15C3351401A}" dt="2024-10-31T06:32:41.323" v="2873" actId="47"/>
          <pc:sldLayoutMkLst>
            <pc:docMk/>
            <pc:sldMasterMk cId="4059777303" sldId="2147483692"/>
            <pc:sldLayoutMk cId="232904346" sldId="2147483722"/>
          </pc:sldLayoutMkLst>
        </pc:sldLayoutChg>
        <pc:sldLayoutChg chg="del">
          <pc:chgData name="Payden bullis" userId="2dfb78ed1a03ae56" providerId="LiveId" clId="{B5695579-35C5-47B8-8792-D15C3351401A}" dt="2024-10-31T05:35:58.276" v="1705" actId="47"/>
          <pc:sldLayoutMkLst>
            <pc:docMk/>
            <pc:sldMasterMk cId="4059777303" sldId="2147483692"/>
            <pc:sldLayoutMk cId="2505047711" sldId="2147483724"/>
          </pc:sldLayoutMkLst>
        </pc:sldLayoutChg>
        <pc:sldLayoutChg chg="del">
          <pc:chgData name="Payden bullis" userId="2dfb78ed1a03ae56" providerId="LiveId" clId="{B5695579-35C5-47B8-8792-D15C3351401A}" dt="2024-10-31T05:36:00.016" v="1706" actId="47"/>
          <pc:sldLayoutMkLst>
            <pc:docMk/>
            <pc:sldMasterMk cId="4059777303" sldId="2147483692"/>
            <pc:sldLayoutMk cId="1257971750" sldId="2147483725"/>
          </pc:sldLayoutMkLst>
        </pc:sldLayoutChg>
        <pc:sldLayoutChg chg="del">
          <pc:chgData name="Payden bullis" userId="2dfb78ed1a03ae56" providerId="LiveId" clId="{B5695579-35C5-47B8-8792-D15C3351401A}" dt="2024-10-31T05:36:04.815" v="1707" actId="47"/>
          <pc:sldLayoutMkLst>
            <pc:docMk/>
            <pc:sldMasterMk cId="4059777303" sldId="2147483692"/>
            <pc:sldLayoutMk cId="142702713" sldId="2147483726"/>
          </pc:sldLayoutMkLst>
        </pc:sldLayoutChg>
        <pc:sldLayoutChg chg="del">
          <pc:chgData name="Payden bullis" userId="2dfb78ed1a03ae56" providerId="LiveId" clId="{B5695579-35C5-47B8-8792-D15C3351401A}" dt="2024-10-31T05:36:09.490" v="1708" actId="47"/>
          <pc:sldLayoutMkLst>
            <pc:docMk/>
            <pc:sldMasterMk cId="4059777303" sldId="2147483692"/>
            <pc:sldLayoutMk cId="2090220011" sldId="2147483727"/>
          </pc:sldLayoutMkLst>
        </pc:sldLayoutChg>
        <pc:sldLayoutChg chg="del">
          <pc:chgData name="Payden bullis" userId="2dfb78ed1a03ae56" providerId="LiveId" clId="{B5695579-35C5-47B8-8792-D15C3351401A}" dt="2024-10-31T06:40:38.482" v="3593" actId="47"/>
          <pc:sldLayoutMkLst>
            <pc:docMk/>
            <pc:sldMasterMk cId="4059777303" sldId="2147483692"/>
            <pc:sldLayoutMk cId="3287347149" sldId="2147483773"/>
          </pc:sldLayoutMkLst>
        </pc:sldLayoutChg>
      </pc:sldMasterChg>
    </pc:docChg>
  </pc:docChgLst>
</pc:chgInfo>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jpg>
</file>

<file path=ppt/media/image26.jpg>
</file>

<file path=ppt/media/image27.jpg>
</file>

<file path=ppt/media/image28.jpg>
</file>

<file path=ppt/media/image29.png>
</file>

<file path=ppt/media/image3.jpg>
</file>

<file path=ppt/media/image4.jp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1f1fbddfc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1f1fbddfc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a:extLst>
            <a:ext uri="{FF2B5EF4-FFF2-40B4-BE49-F238E27FC236}">
              <a16:creationId xmlns:a16="http://schemas.microsoft.com/office/drawing/2014/main" id="{44FB7315-0E6E-6D70-5A16-CF3EC54589B3}"/>
            </a:ext>
          </a:extLst>
        </p:cNvPr>
        <p:cNvGrpSpPr/>
        <p:nvPr/>
      </p:nvGrpSpPr>
      <p:grpSpPr>
        <a:xfrm>
          <a:off x="0" y="0"/>
          <a:ext cx="0" cy="0"/>
          <a:chOff x="0" y="0"/>
          <a:chExt cx="0" cy="0"/>
        </a:xfrm>
      </p:grpSpPr>
      <p:sp>
        <p:nvSpPr>
          <p:cNvPr id="920" name="Google Shape;920;g220dc7eabe0_0_6:notes">
            <a:extLst>
              <a:ext uri="{FF2B5EF4-FFF2-40B4-BE49-F238E27FC236}">
                <a16:creationId xmlns:a16="http://schemas.microsoft.com/office/drawing/2014/main" id="{F8B29839-C3BF-E31B-A24B-F41A728DCC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220dc7eabe0_0_6:notes">
            <a:extLst>
              <a:ext uri="{FF2B5EF4-FFF2-40B4-BE49-F238E27FC236}">
                <a16:creationId xmlns:a16="http://schemas.microsoft.com/office/drawing/2014/main" id="{3F23E79B-3A69-BC01-7FBB-BC71B90077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9360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5"/>
        <p:cNvGrpSpPr/>
        <p:nvPr/>
      </p:nvGrpSpPr>
      <p:grpSpPr>
        <a:xfrm>
          <a:off x="0" y="0"/>
          <a:ext cx="0" cy="0"/>
          <a:chOff x="0" y="0"/>
          <a:chExt cx="0" cy="0"/>
        </a:xfrm>
      </p:grpSpPr>
      <p:sp>
        <p:nvSpPr>
          <p:cNvPr id="1446" name="Google Shape;1446;g220dc7eabe0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7" name="Google Shape;1447;g220dc7eabe0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5">
          <a:extLst>
            <a:ext uri="{FF2B5EF4-FFF2-40B4-BE49-F238E27FC236}">
              <a16:creationId xmlns:a16="http://schemas.microsoft.com/office/drawing/2014/main" id="{D5DBE6EE-6AE4-A362-2996-192077A011FD}"/>
            </a:ext>
          </a:extLst>
        </p:cNvPr>
        <p:cNvGrpSpPr/>
        <p:nvPr/>
      </p:nvGrpSpPr>
      <p:grpSpPr>
        <a:xfrm>
          <a:off x="0" y="0"/>
          <a:ext cx="0" cy="0"/>
          <a:chOff x="0" y="0"/>
          <a:chExt cx="0" cy="0"/>
        </a:xfrm>
      </p:grpSpPr>
      <p:sp>
        <p:nvSpPr>
          <p:cNvPr id="1446" name="Google Shape;1446;g220dc7eabe0_0_71:notes">
            <a:extLst>
              <a:ext uri="{FF2B5EF4-FFF2-40B4-BE49-F238E27FC236}">
                <a16:creationId xmlns:a16="http://schemas.microsoft.com/office/drawing/2014/main" id="{188582B0-A7A7-7946-3C4E-EB69ED5CD5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7" name="Google Shape;1447;g220dc7eabe0_0_71:notes">
            <a:extLst>
              <a:ext uri="{FF2B5EF4-FFF2-40B4-BE49-F238E27FC236}">
                <a16:creationId xmlns:a16="http://schemas.microsoft.com/office/drawing/2014/main" id="{7393F033-2B63-1AEB-292C-F5A94A83AC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7100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2"/>
        <p:cNvGrpSpPr/>
        <p:nvPr/>
      </p:nvGrpSpPr>
      <p:grpSpPr>
        <a:xfrm>
          <a:off x="0" y="0"/>
          <a:ext cx="0" cy="0"/>
          <a:chOff x="0" y="0"/>
          <a:chExt cx="0" cy="0"/>
        </a:xfrm>
      </p:grpSpPr>
      <p:sp>
        <p:nvSpPr>
          <p:cNvPr id="1563" name="Google Shape;1563;g220dc7eabe0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4" name="Google Shape;1564;g220dc7eabe0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1"/>
        <p:cNvGrpSpPr/>
        <p:nvPr/>
      </p:nvGrpSpPr>
      <p:grpSpPr>
        <a:xfrm>
          <a:off x="0" y="0"/>
          <a:ext cx="0" cy="0"/>
          <a:chOff x="0" y="0"/>
          <a:chExt cx="0" cy="0"/>
        </a:xfrm>
      </p:grpSpPr>
      <p:sp>
        <p:nvSpPr>
          <p:cNvPr id="1272" name="Google Shape;1272;g220dc7eabe0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3" name="Google Shape;1273;g220dc7eabe0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6"/>
        <p:cNvGrpSpPr/>
        <p:nvPr/>
      </p:nvGrpSpPr>
      <p:grpSpPr>
        <a:xfrm>
          <a:off x="0" y="0"/>
          <a:ext cx="0" cy="0"/>
          <a:chOff x="0" y="0"/>
          <a:chExt cx="0" cy="0"/>
        </a:xfrm>
      </p:grpSpPr>
      <p:sp>
        <p:nvSpPr>
          <p:cNvPr id="1717" name="Google Shape;1717;g220dc7eabe0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8" name="Google Shape;1718;g220dc7eabe0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4"/>
        <p:cNvGrpSpPr/>
        <p:nvPr/>
      </p:nvGrpSpPr>
      <p:grpSpPr>
        <a:xfrm>
          <a:off x="0" y="0"/>
          <a:ext cx="0" cy="0"/>
          <a:chOff x="0" y="0"/>
          <a:chExt cx="0" cy="0"/>
        </a:xfrm>
      </p:grpSpPr>
      <p:sp>
        <p:nvSpPr>
          <p:cNvPr id="2015" name="Google Shape;2015;g220dc7eabe0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6" name="Google Shape;2016;g220dc7eabe0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220dc7eabe0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220dc7eabe0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4"/>
        <p:cNvGrpSpPr/>
        <p:nvPr/>
      </p:nvGrpSpPr>
      <p:grpSpPr>
        <a:xfrm>
          <a:off x="0" y="0"/>
          <a:ext cx="0" cy="0"/>
          <a:chOff x="0" y="0"/>
          <a:chExt cx="0" cy="0"/>
        </a:xfrm>
      </p:grpSpPr>
      <p:sp>
        <p:nvSpPr>
          <p:cNvPr id="2705" name="Google Shape;2705;g220dc7eabe0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6" name="Google Shape;2706;g220dc7eabe0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6"/>
        <p:cNvGrpSpPr/>
        <p:nvPr/>
      </p:nvGrpSpPr>
      <p:grpSpPr>
        <a:xfrm>
          <a:off x="0" y="0"/>
          <a:ext cx="0" cy="0"/>
          <a:chOff x="0" y="0"/>
          <a:chExt cx="0" cy="0"/>
        </a:xfrm>
      </p:grpSpPr>
      <p:sp>
        <p:nvSpPr>
          <p:cNvPr id="3387" name="Google Shape;3387;g220dc7eabe0_0_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8" name="Google Shape;3388;g220dc7eabe0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21f345db0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21f345db0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8"/>
        <p:cNvGrpSpPr/>
        <p:nvPr/>
      </p:nvGrpSpPr>
      <p:grpSpPr>
        <a:xfrm>
          <a:off x="0" y="0"/>
          <a:ext cx="0" cy="0"/>
          <a:chOff x="0" y="0"/>
          <a:chExt cx="0" cy="0"/>
        </a:xfrm>
      </p:grpSpPr>
      <p:sp>
        <p:nvSpPr>
          <p:cNvPr id="3599" name="Google Shape;3599;g220dc7eabe0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0" name="Google Shape;3600;g220dc7eabe0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17"/>
        <p:cNvGrpSpPr/>
        <p:nvPr/>
      </p:nvGrpSpPr>
      <p:grpSpPr>
        <a:xfrm>
          <a:off x="0" y="0"/>
          <a:ext cx="0" cy="0"/>
          <a:chOff x="0" y="0"/>
          <a:chExt cx="0" cy="0"/>
        </a:xfrm>
      </p:grpSpPr>
      <p:sp>
        <p:nvSpPr>
          <p:cNvPr id="19318" name="Google Shape;19318;g221f649edf0_0_24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19" name="Google Shape;19319;g221f649edf0_0_24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220dc7eabe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220dc7eab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220dc7eabe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220dc7eabe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220dc7eabe0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220dc7eabe0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220dc7eabe0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220dc7eabe0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220dc7eabe0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220dc7eabe0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Potato Chips by Slidesgo" type="title">
  <p:cSld name="Potato Chips by Slidesgo">
    <p:spTree>
      <p:nvGrpSpPr>
        <p:cNvPr id="1" name="Shape 8"/>
        <p:cNvGrpSpPr/>
        <p:nvPr/>
      </p:nvGrpSpPr>
      <p:grpSpPr>
        <a:xfrm>
          <a:off x="0" y="0"/>
          <a:ext cx="0" cy="0"/>
          <a:chOff x="0" y="0"/>
          <a:chExt cx="0" cy="0"/>
        </a:xfrm>
      </p:grpSpPr>
      <p:sp>
        <p:nvSpPr>
          <p:cNvPr id="9" name="Google Shape;9;p2"/>
          <p:cNvSpPr>
            <a:spLocks noGrp="1"/>
          </p:cNvSpPr>
          <p:nvPr>
            <p:ph type="pic" idx="2"/>
          </p:nvPr>
        </p:nvSpPr>
        <p:spPr>
          <a:xfrm rot="-5400000" flipH="1">
            <a:off x="-760301" y="-148099"/>
            <a:ext cx="5170770" cy="5453568"/>
          </a:xfrm>
          <a:prstGeom prst="flowChartDocument">
            <a:avLst/>
          </a:prstGeom>
          <a:noFill/>
          <a:ln w="28575" cap="flat" cmpd="sng">
            <a:solidFill>
              <a:srgbClr val="413017"/>
            </a:solidFill>
            <a:prstDash val="solid"/>
            <a:round/>
            <a:headEnd type="none" w="sm" len="sm"/>
            <a:tailEnd type="none" w="sm" len="sm"/>
          </a:ln>
        </p:spPr>
      </p:sp>
      <p:sp>
        <p:nvSpPr>
          <p:cNvPr id="10" name="Google Shape;10;p2"/>
          <p:cNvSpPr txBox="1">
            <a:spLocks noGrp="1"/>
          </p:cNvSpPr>
          <p:nvPr>
            <p:ph type="ctrTitle"/>
          </p:nvPr>
        </p:nvSpPr>
        <p:spPr>
          <a:xfrm>
            <a:off x="4877626" y="813188"/>
            <a:ext cx="3537300" cy="2632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7400" b="0">
                <a:latin typeface="Alfa Slab One"/>
                <a:ea typeface="Alfa Slab One"/>
                <a:cs typeface="Alfa Slab One"/>
                <a:sym typeface="Alfa Slab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US"/>
              <a:t>Click to edit Master title style</a:t>
            </a:r>
            <a:endParaRPr/>
          </a:p>
        </p:txBody>
      </p:sp>
      <p:sp>
        <p:nvSpPr>
          <p:cNvPr id="11" name="Google Shape;11;p2"/>
          <p:cNvSpPr txBox="1">
            <a:spLocks noGrp="1"/>
          </p:cNvSpPr>
          <p:nvPr>
            <p:ph type="subTitle" idx="1"/>
          </p:nvPr>
        </p:nvSpPr>
        <p:spPr>
          <a:xfrm>
            <a:off x="4877626" y="3639788"/>
            <a:ext cx="2833800" cy="7044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rgbClr val="191919"/>
                </a:solidFill>
                <a:latin typeface="Albert Sans Medium"/>
                <a:ea typeface="Albert Sans Medium"/>
                <a:cs typeface="Albert Sans Medium"/>
                <a:sym typeface="Albert Sans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en-US"/>
              <a:t>Click to edit Master subtitle style</a:t>
            </a:r>
            <a:endParaRPr/>
          </a:p>
        </p:txBody>
      </p:sp>
    </p:spTree>
    <p:extLst>
      <p:ext uri="{BB962C8B-B14F-4D97-AF65-F5344CB8AC3E}">
        <p14:creationId xmlns:p14="http://schemas.microsoft.com/office/powerpoint/2010/main" val="9580904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84"/>
        <p:cNvGrpSpPr/>
        <p:nvPr/>
      </p:nvGrpSpPr>
      <p:grpSpPr>
        <a:xfrm>
          <a:off x="0" y="0"/>
          <a:ext cx="0" cy="0"/>
          <a:chOff x="0" y="0"/>
          <a:chExt cx="0" cy="0"/>
        </a:xfrm>
      </p:grpSpPr>
      <p:sp>
        <p:nvSpPr>
          <p:cNvPr id="85" name="Google Shape;85;p19"/>
          <p:cNvSpPr txBox="1">
            <a:spLocks noGrp="1"/>
          </p:cNvSpPr>
          <p:nvPr>
            <p:ph type="subTitle" idx="1"/>
          </p:nvPr>
        </p:nvSpPr>
        <p:spPr>
          <a:xfrm>
            <a:off x="5544156" y="1703625"/>
            <a:ext cx="2880300" cy="2292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86" name="Google Shape;86;p19"/>
          <p:cNvSpPr txBox="1">
            <a:spLocks noGrp="1"/>
          </p:cNvSpPr>
          <p:nvPr>
            <p:ph type="subTitle" idx="2"/>
          </p:nvPr>
        </p:nvSpPr>
        <p:spPr>
          <a:xfrm>
            <a:off x="2160075" y="1703625"/>
            <a:ext cx="2880300" cy="2292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87" name="Google Shape;87;p19"/>
          <p:cNvSpPr txBox="1">
            <a:spLocks noGrp="1"/>
          </p:cNvSpPr>
          <p:nvPr>
            <p:ph type="title"/>
          </p:nvPr>
        </p:nvSpPr>
        <p:spPr>
          <a:xfrm>
            <a:off x="2160075" y="591675"/>
            <a:ext cx="6270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200"/>
              <a:buNone/>
              <a:defRPr sz="3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88" name="Google Shape;88;p19"/>
          <p:cNvSpPr>
            <a:spLocks noGrp="1"/>
          </p:cNvSpPr>
          <p:nvPr>
            <p:ph type="pic" idx="3"/>
          </p:nvPr>
        </p:nvSpPr>
        <p:spPr>
          <a:xfrm rot="-5400000" flipH="1">
            <a:off x="-3579701"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3239469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3">
  <p:cSld name="Title and two columns 3">
    <p:spTree>
      <p:nvGrpSpPr>
        <p:cNvPr id="1" name="Shape 89"/>
        <p:cNvGrpSpPr/>
        <p:nvPr/>
      </p:nvGrpSpPr>
      <p:grpSpPr>
        <a:xfrm>
          <a:off x="0" y="0"/>
          <a:ext cx="0" cy="0"/>
          <a:chOff x="0" y="0"/>
          <a:chExt cx="0" cy="0"/>
        </a:xfrm>
      </p:grpSpPr>
      <p:sp>
        <p:nvSpPr>
          <p:cNvPr id="90" name="Google Shape;90;p20"/>
          <p:cNvSpPr txBox="1">
            <a:spLocks noGrp="1"/>
          </p:cNvSpPr>
          <p:nvPr>
            <p:ph type="body" idx="1"/>
          </p:nvPr>
        </p:nvSpPr>
        <p:spPr>
          <a:xfrm>
            <a:off x="731123" y="2521700"/>
            <a:ext cx="3122700" cy="1555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pPr lvl="0"/>
            <a:r>
              <a:rPr lang="en-US"/>
              <a:t>Click to edit Master text styles</a:t>
            </a:r>
          </a:p>
        </p:txBody>
      </p:sp>
      <p:sp>
        <p:nvSpPr>
          <p:cNvPr id="91" name="Google Shape;91;p20"/>
          <p:cNvSpPr txBox="1">
            <a:spLocks noGrp="1"/>
          </p:cNvSpPr>
          <p:nvPr>
            <p:ph type="body" idx="2"/>
          </p:nvPr>
        </p:nvSpPr>
        <p:spPr>
          <a:xfrm>
            <a:off x="4189250" y="2521700"/>
            <a:ext cx="3122700" cy="1555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pPr lvl="0"/>
            <a:r>
              <a:rPr lang="en-US"/>
              <a:t>Click to edit Master text styles</a:t>
            </a:r>
          </a:p>
        </p:txBody>
      </p:sp>
      <p:sp>
        <p:nvSpPr>
          <p:cNvPr id="92" name="Google Shape;92;p20"/>
          <p:cNvSpPr txBox="1">
            <a:spLocks noGrp="1"/>
          </p:cNvSpPr>
          <p:nvPr>
            <p:ph type="subTitle" idx="3"/>
          </p:nvPr>
        </p:nvSpPr>
        <p:spPr>
          <a:xfrm>
            <a:off x="731123" y="1958225"/>
            <a:ext cx="3122700" cy="48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400">
                <a:solidFill>
                  <a:schemeClr val="lt1"/>
                </a:solidFill>
                <a:highlight>
                  <a:schemeClr val="dk2"/>
                </a:highlight>
                <a:latin typeface="Alfa Slab One"/>
                <a:ea typeface="Alfa Slab One"/>
                <a:cs typeface="Alfa Slab One"/>
                <a:sym typeface="Alfa Slab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r>
              <a:rPr lang="en-US"/>
              <a:t>Click to edit Master subtitle style</a:t>
            </a:r>
            <a:endParaRPr/>
          </a:p>
        </p:txBody>
      </p:sp>
      <p:sp>
        <p:nvSpPr>
          <p:cNvPr id="93" name="Google Shape;93;p20"/>
          <p:cNvSpPr txBox="1">
            <a:spLocks noGrp="1"/>
          </p:cNvSpPr>
          <p:nvPr>
            <p:ph type="subTitle" idx="4"/>
          </p:nvPr>
        </p:nvSpPr>
        <p:spPr>
          <a:xfrm>
            <a:off x="4189257" y="1958225"/>
            <a:ext cx="3122700" cy="48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400">
                <a:solidFill>
                  <a:schemeClr val="lt1"/>
                </a:solidFill>
                <a:highlight>
                  <a:schemeClr val="dk2"/>
                </a:highlight>
                <a:latin typeface="Alfa Slab One"/>
                <a:ea typeface="Alfa Slab One"/>
                <a:cs typeface="Alfa Slab One"/>
                <a:sym typeface="Alfa Slab 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r>
              <a:rPr lang="en-US"/>
              <a:t>Click to edit Master subtitle style</a:t>
            </a:r>
            <a:endParaRPr/>
          </a:p>
        </p:txBody>
      </p:sp>
      <p:sp>
        <p:nvSpPr>
          <p:cNvPr id="94" name="Google Shape;94;p20"/>
          <p:cNvSpPr txBox="1">
            <a:spLocks noGrp="1"/>
          </p:cNvSpPr>
          <p:nvPr>
            <p:ph type="title"/>
          </p:nvPr>
        </p:nvSpPr>
        <p:spPr>
          <a:xfrm>
            <a:off x="719850" y="591675"/>
            <a:ext cx="6592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95" name="Google Shape;95;p20"/>
          <p:cNvSpPr>
            <a:spLocks noGrp="1"/>
          </p:cNvSpPr>
          <p:nvPr>
            <p:ph type="pic" idx="5"/>
          </p:nvPr>
        </p:nvSpPr>
        <p:spPr>
          <a:xfrm rot="5400000">
            <a:off x="7533827"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19299488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4">
  <p:cSld name="Title and two columns 4">
    <p:spTree>
      <p:nvGrpSpPr>
        <p:cNvPr id="1" name="Shape 96"/>
        <p:cNvGrpSpPr/>
        <p:nvPr/>
      </p:nvGrpSpPr>
      <p:grpSpPr>
        <a:xfrm>
          <a:off x="0" y="0"/>
          <a:ext cx="0" cy="0"/>
          <a:chOff x="0" y="0"/>
          <a:chExt cx="0" cy="0"/>
        </a:xfrm>
      </p:grpSpPr>
      <p:sp>
        <p:nvSpPr>
          <p:cNvPr id="97" name="Google Shape;97;p21"/>
          <p:cNvSpPr txBox="1">
            <a:spLocks noGrp="1"/>
          </p:cNvSpPr>
          <p:nvPr>
            <p:ph type="body" idx="1"/>
          </p:nvPr>
        </p:nvSpPr>
        <p:spPr>
          <a:xfrm>
            <a:off x="720000" y="1944325"/>
            <a:ext cx="3810300" cy="2607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pPr lvl="0"/>
            <a:r>
              <a:rPr lang="en-US"/>
              <a:t>Click to edit Master text styles</a:t>
            </a:r>
          </a:p>
        </p:txBody>
      </p:sp>
      <p:sp>
        <p:nvSpPr>
          <p:cNvPr id="98" name="Google Shape;98;p21"/>
          <p:cNvSpPr txBox="1">
            <a:spLocks noGrp="1"/>
          </p:cNvSpPr>
          <p:nvPr>
            <p:ph type="title"/>
          </p:nvPr>
        </p:nvSpPr>
        <p:spPr>
          <a:xfrm>
            <a:off x="719850" y="591675"/>
            <a:ext cx="77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99" name="Google Shape;99;p21"/>
          <p:cNvSpPr txBox="1">
            <a:spLocks noGrp="1"/>
          </p:cNvSpPr>
          <p:nvPr>
            <p:ph type="body" idx="2"/>
          </p:nvPr>
        </p:nvSpPr>
        <p:spPr>
          <a:xfrm>
            <a:off x="4620750" y="1944325"/>
            <a:ext cx="3810300" cy="2607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pPr lvl="0"/>
            <a:r>
              <a:rPr lang="en-US"/>
              <a:t>Click to edit Master text styles</a:t>
            </a:r>
          </a:p>
        </p:txBody>
      </p:sp>
    </p:spTree>
    <p:extLst>
      <p:ext uri="{BB962C8B-B14F-4D97-AF65-F5344CB8AC3E}">
        <p14:creationId xmlns:p14="http://schemas.microsoft.com/office/powerpoint/2010/main" val="35820889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5">
  <p:cSld name="Title and two columns 5">
    <p:spTree>
      <p:nvGrpSpPr>
        <p:cNvPr id="1" name="Shape 100"/>
        <p:cNvGrpSpPr/>
        <p:nvPr/>
      </p:nvGrpSpPr>
      <p:grpSpPr>
        <a:xfrm>
          <a:off x="0" y="0"/>
          <a:ext cx="0" cy="0"/>
          <a:chOff x="0" y="0"/>
          <a:chExt cx="0" cy="0"/>
        </a:xfrm>
      </p:grpSpPr>
      <p:sp>
        <p:nvSpPr>
          <p:cNvPr id="101" name="Google Shape;101;p22"/>
          <p:cNvSpPr txBox="1">
            <a:spLocks noGrp="1"/>
          </p:cNvSpPr>
          <p:nvPr>
            <p:ph type="body" idx="1"/>
          </p:nvPr>
        </p:nvSpPr>
        <p:spPr>
          <a:xfrm>
            <a:off x="720000" y="1944325"/>
            <a:ext cx="3810300" cy="2607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pPr lvl="0"/>
            <a:r>
              <a:rPr lang="en-US"/>
              <a:t>Click to edit Master text styles</a:t>
            </a:r>
          </a:p>
        </p:txBody>
      </p:sp>
      <p:sp>
        <p:nvSpPr>
          <p:cNvPr id="102" name="Google Shape;102;p22"/>
          <p:cNvSpPr txBox="1">
            <a:spLocks noGrp="1"/>
          </p:cNvSpPr>
          <p:nvPr>
            <p:ph type="title"/>
          </p:nvPr>
        </p:nvSpPr>
        <p:spPr>
          <a:xfrm>
            <a:off x="719850" y="591675"/>
            <a:ext cx="77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03" name="Google Shape;103;p22"/>
          <p:cNvSpPr txBox="1">
            <a:spLocks noGrp="1"/>
          </p:cNvSpPr>
          <p:nvPr>
            <p:ph type="body" idx="2"/>
          </p:nvPr>
        </p:nvSpPr>
        <p:spPr>
          <a:xfrm>
            <a:off x="4620750" y="1944325"/>
            <a:ext cx="3810300" cy="2607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pPr lvl="0"/>
            <a:r>
              <a:rPr lang="en-US"/>
              <a:t>Click to edit Master text styles</a:t>
            </a:r>
          </a:p>
        </p:txBody>
      </p:sp>
    </p:spTree>
    <p:extLst>
      <p:ext uri="{BB962C8B-B14F-4D97-AF65-F5344CB8AC3E}">
        <p14:creationId xmlns:p14="http://schemas.microsoft.com/office/powerpoint/2010/main" val="20019541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04"/>
        <p:cNvGrpSpPr/>
        <p:nvPr/>
      </p:nvGrpSpPr>
      <p:grpSpPr>
        <a:xfrm>
          <a:off x="0" y="0"/>
          <a:ext cx="0" cy="0"/>
          <a:chOff x="0" y="0"/>
          <a:chExt cx="0" cy="0"/>
        </a:xfrm>
      </p:grpSpPr>
      <p:sp>
        <p:nvSpPr>
          <p:cNvPr id="105" name="Google Shape;105;p23"/>
          <p:cNvSpPr txBox="1">
            <a:spLocks noGrp="1"/>
          </p:cNvSpPr>
          <p:nvPr>
            <p:ph type="subTitle" idx="1"/>
          </p:nvPr>
        </p:nvSpPr>
        <p:spPr>
          <a:xfrm>
            <a:off x="2675375" y="2123975"/>
            <a:ext cx="5767200" cy="42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06" name="Google Shape;106;p23"/>
          <p:cNvSpPr txBox="1">
            <a:spLocks noGrp="1"/>
          </p:cNvSpPr>
          <p:nvPr>
            <p:ph type="subTitle" idx="2"/>
          </p:nvPr>
        </p:nvSpPr>
        <p:spPr>
          <a:xfrm>
            <a:off x="2675375" y="4170425"/>
            <a:ext cx="5767200" cy="42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07" name="Google Shape;107;p23"/>
          <p:cNvSpPr txBox="1">
            <a:spLocks noGrp="1"/>
          </p:cNvSpPr>
          <p:nvPr>
            <p:ph type="subTitle" idx="3"/>
          </p:nvPr>
        </p:nvSpPr>
        <p:spPr>
          <a:xfrm>
            <a:off x="2675375" y="3147200"/>
            <a:ext cx="5767200" cy="42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08" name="Google Shape;108;p23"/>
          <p:cNvSpPr txBox="1">
            <a:spLocks noGrp="1"/>
          </p:cNvSpPr>
          <p:nvPr>
            <p:ph type="subTitle" idx="4"/>
          </p:nvPr>
        </p:nvSpPr>
        <p:spPr>
          <a:xfrm>
            <a:off x="2675375" y="1626050"/>
            <a:ext cx="5767200" cy="572700"/>
          </a:xfrm>
          <a:prstGeom prst="rect">
            <a:avLst/>
          </a:prstGeom>
        </p:spPr>
        <p:txBody>
          <a:bodyPr spcFirstLastPara="1" wrap="square" lIns="91425" tIns="91425" rIns="91425" bIns="91425" anchor="b" anchorCtr="0">
            <a:noAutofit/>
          </a:bodyPr>
          <a:lstStyle>
            <a:lvl1pPr lvl="0">
              <a:spcBef>
                <a:spcPts val="0"/>
              </a:spcBef>
              <a:spcAft>
                <a:spcPts val="0"/>
              </a:spcAft>
              <a:buSzPts val="2400"/>
              <a:buFont typeface="Fredoka One"/>
              <a:buNone/>
              <a:defRPr sz="2400">
                <a:solidFill>
                  <a:schemeClr val="lt1"/>
                </a:solidFill>
                <a:highlight>
                  <a:schemeClr val="dk2"/>
                </a:highlight>
                <a:latin typeface="Alfa Slab One"/>
                <a:ea typeface="Alfa Slab One"/>
                <a:cs typeface="Alfa Slab One"/>
                <a:sym typeface="Alfa Slab One"/>
              </a:defRPr>
            </a:lvl1pPr>
            <a:lvl2pPr lvl="1">
              <a:spcBef>
                <a:spcPts val="0"/>
              </a:spcBef>
              <a:spcAft>
                <a:spcPts val="0"/>
              </a:spcAft>
              <a:buSzPts val="2400"/>
              <a:buFont typeface="Fredoka One"/>
              <a:buNone/>
              <a:defRPr sz="2400">
                <a:latin typeface="Fredoka One"/>
                <a:ea typeface="Fredoka One"/>
                <a:cs typeface="Fredoka One"/>
                <a:sym typeface="Fredoka One"/>
              </a:defRPr>
            </a:lvl2pPr>
            <a:lvl3pPr lvl="2">
              <a:spcBef>
                <a:spcPts val="1600"/>
              </a:spcBef>
              <a:spcAft>
                <a:spcPts val="0"/>
              </a:spcAft>
              <a:buSzPts val="2400"/>
              <a:buFont typeface="Fredoka One"/>
              <a:buNone/>
              <a:defRPr sz="2400">
                <a:latin typeface="Fredoka One"/>
                <a:ea typeface="Fredoka One"/>
                <a:cs typeface="Fredoka One"/>
                <a:sym typeface="Fredoka One"/>
              </a:defRPr>
            </a:lvl3pPr>
            <a:lvl4pPr lvl="3">
              <a:spcBef>
                <a:spcPts val="1600"/>
              </a:spcBef>
              <a:spcAft>
                <a:spcPts val="0"/>
              </a:spcAft>
              <a:buSzPts val="2400"/>
              <a:buFont typeface="Fredoka One"/>
              <a:buNone/>
              <a:defRPr sz="2400">
                <a:latin typeface="Fredoka One"/>
                <a:ea typeface="Fredoka One"/>
                <a:cs typeface="Fredoka One"/>
                <a:sym typeface="Fredoka One"/>
              </a:defRPr>
            </a:lvl4pPr>
            <a:lvl5pPr lvl="4">
              <a:spcBef>
                <a:spcPts val="1600"/>
              </a:spcBef>
              <a:spcAft>
                <a:spcPts val="0"/>
              </a:spcAft>
              <a:buSzPts val="2400"/>
              <a:buFont typeface="Fredoka One"/>
              <a:buNone/>
              <a:defRPr sz="2400">
                <a:latin typeface="Fredoka One"/>
                <a:ea typeface="Fredoka One"/>
                <a:cs typeface="Fredoka One"/>
                <a:sym typeface="Fredoka One"/>
              </a:defRPr>
            </a:lvl5pPr>
            <a:lvl6pPr lvl="5">
              <a:spcBef>
                <a:spcPts val="1600"/>
              </a:spcBef>
              <a:spcAft>
                <a:spcPts val="0"/>
              </a:spcAft>
              <a:buSzPts val="2400"/>
              <a:buFont typeface="Fredoka One"/>
              <a:buNone/>
              <a:defRPr sz="2400">
                <a:latin typeface="Fredoka One"/>
                <a:ea typeface="Fredoka One"/>
                <a:cs typeface="Fredoka One"/>
                <a:sym typeface="Fredoka One"/>
              </a:defRPr>
            </a:lvl6pPr>
            <a:lvl7pPr lvl="6">
              <a:spcBef>
                <a:spcPts val="1600"/>
              </a:spcBef>
              <a:spcAft>
                <a:spcPts val="0"/>
              </a:spcAft>
              <a:buSzPts val="2400"/>
              <a:buFont typeface="Fredoka One"/>
              <a:buNone/>
              <a:defRPr sz="2400">
                <a:latin typeface="Fredoka One"/>
                <a:ea typeface="Fredoka One"/>
                <a:cs typeface="Fredoka One"/>
                <a:sym typeface="Fredoka One"/>
              </a:defRPr>
            </a:lvl7pPr>
            <a:lvl8pPr lvl="7">
              <a:spcBef>
                <a:spcPts val="1600"/>
              </a:spcBef>
              <a:spcAft>
                <a:spcPts val="0"/>
              </a:spcAft>
              <a:buSzPts val="2400"/>
              <a:buFont typeface="Fredoka One"/>
              <a:buNone/>
              <a:defRPr sz="2400">
                <a:latin typeface="Fredoka One"/>
                <a:ea typeface="Fredoka One"/>
                <a:cs typeface="Fredoka One"/>
                <a:sym typeface="Fredoka One"/>
              </a:defRPr>
            </a:lvl8pPr>
            <a:lvl9pPr lvl="8">
              <a:spcBef>
                <a:spcPts val="1600"/>
              </a:spcBef>
              <a:spcAft>
                <a:spcPts val="1600"/>
              </a:spcAft>
              <a:buSzPts val="2400"/>
              <a:buFont typeface="Fredoka One"/>
              <a:buNone/>
              <a:defRPr sz="2400">
                <a:latin typeface="Fredoka One"/>
                <a:ea typeface="Fredoka One"/>
                <a:cs typeface="Fredoka One"/>
                <a:sym typeface="Fredoka One"/>
              </a:defRPr>
            </a:lvl9pPr>
          </a:lstStyle>
          <a:p>
            <a:r>
              <a:rPr lang="en-US"/>
              <a:t>Click to edit Master subtitle style</a:t>
            </a:r>
            <a:endParaRPr/>
          </a:p>
        </p:txBody>
      </p:sp>
      <p:sp>
        <p:nvSpPr>
          <p:cNvPr id="109" name="Google Shape;109;p23"/>
          <p:cNvSpPr txBox="1">
            <a:spLocks noGrp="1"/>
          </p:cNvSpPr>
          <p:nvPr>
            <p:ph type="subTitle" idx="5"/>
          </p:nvPr>
        </p:nvSpPr>
        <p:spPr>
          <a:xfrm>
            <a:off x="2675375" y="3672500"/>
            <a:ext cx="5767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redoka One"/>
              <a:buNone/>
              <a:defRPr sz="2400">
                <a:solidFill>
                  <a:schemeClr val="lt1"/>
                </a:solidFill>
                <a:highlight>
                  <a:schemeClr val="dk2"/>
                </a:highlight>
                <a:latin typeface="Alfa Slab One"/>
                <a:ea typeface="Alfa Slab One"/>
                <a:cs typeface="Alfa Slab One"/>
                <a:sym typeface="Alfa Slab One"/>
              </a:defRPr>
            </a:lvl1pPr>
            <a:lvl2pPr lvl="1" rtl="0">
              <a:spcBef>
                <a:spcPts val="0"/>
              </a:spcBef>
              <a:spcAft>
                <a:spcPts val="0"/>
              </a:spcAft>
              <a:buSzPts val="2400"/>
              <a:buFont typeface="Fredoka One"/>
              <a:buNone/>
              <a:defRPr sz="2400">
                <a:latin typeface="Fredoka One"/>
                <a:ea typeface="Fredoka One"/>
                <a:cs typeface="Fredoka One"/>
                <a:sym typeface="Fredoka One"/>
              </a:defRPr>
            </a:lvl2pPr>
            <a:lvl3pPr lvl="2" rtl="0">
              <a:spcBef>
                <a:spcPts val="1600"/>
              </a:spcBef>
              <a:spcAft>
                <a:spcPts val="0"/>
              </a:spcAft>
              <a:buSzPts val="2400"/>
              <a:buFont typeface="Fredoka One"/>
              <a:buNone/>
              <a:defRPr sz="2400">
                <a:latin typeface="Fredoka One"/>
                <a:ea typeface="Fredoka One"/>
                <a:cs typeface="Fredoka One"/>
                <a:sym typeface="Fredoka One"/>
              </a:defRPr>
            </a:lvl3pPr>
            <a:lvl4pPr lvl="3" rtl="0">
              <a:spcBef>
                <a:spcPts val="1600"/>
              </a:spcBef>
              <a:spcAft>
                <a:spcPts val="0"/>
              </a:spcAft>
              <a:buSzPts val="2400"/>
              <a:buFont typeface="Fredoka One"/>
              <a:buNone/>
              <a:defRPr sz="2400">
                <a:latin typeface="Fredoka One"/>
                <a:ea typeface="Fredoka One"/>
                <a:cs typeface="Fredoka One"/>
                <a:sym typeface="Fredoka One"/>
              </a:defRPr>
            </a:lvl4pPr>
            <a:lvl5pPr lvl="4" rtl="0">
              <a:spcBef>
                <a:spcPts val="1600"/>
              </a:spcBef>
              <a:spcAft>
                <a:spcPts val="0"/>
              </a:spcAft>
              <a:buSzPts val="2400"/>
              <a:buFont typeface="Fredoka One"/>
              <a:buNone/>
              <a:defRPr sz="2400">
                <a:latin typeface="Fredoka One"/>
                <a:ea typeface="Fredoka One"/>
                <a:cs typeface="Fredoka One"/>
                <a:sym typeface="Fredoka One"/>
              </a:defRPr>
            </a:lvl5pPr>
            <a:lvl6pPr lvl="5" rtl="0">
              <a:spcBef>
                <a:spcPts val="1600"/>
              </a:spcBef>
              <a:spcAft>
                <a:spcPts val="0"/>
              </a:spcAft>
              <a:buSzPts val="2400"/>
              <a:buFont typeface="Fredoka One"/>
              <a:buNone/>
              <a:defRPr sz="2400">
                <a:latin typeface="Fredoka One"/>
                <a:ea typeface="Fredoka One"/>
                <a:cs typeface="Fredoka One"/>
                <a:sym typeface="Fredoka One"/>
              </a:defRPr>
            </a:lvl6pPr>
            <a:lvl7pPr lvl="6" rtl="0">
              <a:spcBef>
                <a:spcPts val="1600"/>
              </a:spcBef>
              <a:spcAft>
                <a:spcPts val="0"/>
              </a:spcAft>
              <a:buSzPts val="2400"/>
              <a:buFont typeface="Fredoka One"/>
              <a:buNone/>
              <a:defRPr sz="2400">
                <a:latin typeface="Fredoka One"/>
                <a:ea typeface="Fredoka One"/>
                <a:cs typeface="Fredoka One"/>
                <a:sym typeface="Fredoka One"/>
              </a:defRPr>
            </a:lvl7pPr>
            <a:lvl8pPr lvl="7" rtl="0">
              <a:spcBef>
                <a:spcPts val="1600"/>
              </a:spcBef>
              <a:spcAft>
                <a:spcPts val="0"/>
              </a:spcAft>
              <a:buSzPts val="2400"/>
              <a:buFont typeface="Fredoka One"/>
              <a:buNone/>
              <a:defRPr sz="2400">
                <a:latin typeface="Fredoka One"/>
                <a:ea typeface="Fredoka One"/>
                <a:cs typeface="Fredoka One"/>
                <a:sym typeface="Fredoka One"/>
              </a:defRPr>
            </a:lvl8pPr>
            <a:lvl9pPr lvl="8" rtl="0">
              <a:spcBef>
                <a:spcPts val="1600"/>
              </a:spcBef>
              <a:spcAft>
                <a:spcPts val="1600"/>
              </a:spcAft>
              <a:buSzPts val="2400"/>
              <a:buFont typeface="Fredoka One"/>
              <a:buNone/>
              <a:defRPr sz="2400">
                <a:latin typeface="Fredoka One"/>
                <a:ea typeface="Fredoka One"/>
                <a:cs typeface="Fredoka One"/>
                <a:sym typeface="Fredoka One"/>
              </a:defRPr>
            </a:lvl9pPr>
          </a:lstStyle>
          <a:p>
            <a:r>
              <a:rPr lang="en-US"/>
              <a:t>Click to edit Master subtitle style</a:t>
            </a:r>
            <a:endParaRPr/>
          </a:p>
        </p:txBody>
      </p:sp>
      <p:sp>
        <p:nvSpPr>
          <p:cNvPr id="110" name="Google Shape;110;p23"/>
          <p:cNvSpPr txBox="1">
            <a:spLocks noGrp="1"/>
          </p:cNvSpPr>
          <p:nvPr>
            <p:ph type="subTitle" idx="6"/>
          </p:nvPr>
        </p:nvSpPr>
        <p:spPr>
          <a:xfrm>
            <a:off x="2675375" y="2649275"/>
            <a:ext cx="5767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redoka One"/>
              <a:buNone/>
              <a:defRPr sz="2400">
                <a:solidFill>
                  <a:schemeClr val="lt1"/>
                </a:solidFill>
                <a:highlight>
                  <a:schemeClr val="dk2"/>
                </a:highlight>
                <a:latin typeface="Alfa Slab One"/>
                <a:ea typeface="Alfa Slab One"/>
                <a:cs typeface="Alfa Slab One"/>
                <a:sym typeface="Alfa Slab One"/>
              </a:defRPr>
            </a:lvl1pPr>
            <a:lvl2pPr lvl="1" rtl="0">
              <a:spcBef>
                <a:spcPts val="0"/>
              </a:spcBef>
              <a:spcAft>
                <a:spcPts val="0"/>
              </a:spcAft>
              <a:buSzPts val="2400"/>
              <a:buFont typeface="Fredoka One"/>
              <a:buNone/>
              <a:defRPr sz="2400">
                <a:latin typeface="Fredoka One"/>
                <a:ea typeface="Fredoka One"/>
                <a:cs typeface="Fredoka One"/>
                <a:sym typeface="Fredoka One"/>
              </a:defRPr>
            </a:lvl2pPr>
            <a:lvl3pPr lvl="2" rtl="0">
              <a:spcBef>
                <a:spcPts val="1600"/>
              </a:spcBef>
              <a:spcAft>
                <a:spcPts val="0"/>
              </a:spcAft>
              <a:buSzPts val="2400"/>
              <a:buFont typeface="Fredoka One"/>
              <a:buNone/>
              <a:defRPr sz="2400">
                <a:latin typeface="Fredoka One"/>
                <a:ea typeface="Fredoka One"/>
                <a:cs typeface="Fredoka One"/>
                <a:sym typeface="Fredoka One"/>
              </a:defRPr>
            </a:lvl3pPr>
            <a:lvl4pPr lvl="3" rtl="0">
              <a:spcBef>
                <a:spcPts val="1600"/>
              </a:spcBef>
              <a:spcAft>
                <a:spcPts val="0"/>
              </a:spcAft>
              <a:buSzPts val="2400"/>
              <a:buFont typeface="Fredoka One"/>
              <a:buNone/>
              <a:defRPr sz="2400">
                <a:latin typeface="Fredoka One"/>
                <a:ea typeface="Fredoka One"/>
                <a:cs typeface="Fredoka One"/>
                <a:sym typeface="Fredoka One"/>
              </a:defRPr>
            </a:lvl4pPr>
            <a:lvl5pPr lvl="4" rtl="0">
              <a:spcBef>
                <a:spcPts val="1600"/>
              </a:spcBef>
              <a:spcAft>
                <a:spcPts val="0"/>
              </a:spcAft>
              <a:buSzPts val="2400"/>
              <a:buFont typeface="Fredoka One"/>
              <a:buNone/>
              <a:defRPr sz="2400">
                <a:latin typeface="Fredoka One"/>
                <a:ea typeface="Fredoka One"/>
                <a:cs typeface="Fredoka One"/>
                <a:sym typeface="Fredoka One"/>
              </a:defRPr>
            </a:lvl5pPr>
            <a:lvl6pPr lvl="5" rtl="0">
              <a:spcBef>
                <a:spcPts val="1600"/>
              </a:spcBef>
              <a:spcAft>
                <a:spcPts val="0"/>
              </a:spcAft>
              <a:buSzPts val="2400"/>
              <a:buFont typeface="Fredoka One"/>
              <a:buNone/>
              <a:defRPr sz="2400">
                <a:latin typeface="Fredoka One"/>
                <a:ea typeface="Fredoka One"/>
                <a:cs typeface="Fredoka One"/>
                <a:sym typeface="Fredoka One"/>
              </a:defRPr>
            </a:lvl6pPr>
            <a:lvl7pPr lvl="6" rtl="0">
              <a:spcBef>
                <a:spcPts val="1600"/>
              </a:spcBef>
              <a:spcAft>
                <a:spcPts val="0"/>
              </a:spcAft>
              <a:buSzPts val="2400"/>
              <a:buFont typeface="Fredoka One"/>
              <a:buNone/>
              <a:defRPr sz="2400">
                <a:latin typeface="Fredoka One"/>
                <a:ea typeface="Fredoka One"/>
                <a:cs typeface="Fredoka One"/>
                <a:sym typeface="Fredoka One"/>
              </a:defRPr>
            </a:lvl7pPr>
            <a:lvl8pPr lvl="7" rtl="0">
              <a:spcBef>
                <a:spcPts val="1600"/>
              </a:spcBef>
              <a:spcAft>
                <a:spcPts val="0"/>
              </a:spcAft>
              <a:buSzPts val="2400"/>
              <a:buFont typeface="Fredoka One"/>
              <a:buNone/>
              <a:defRPr sz="2400">
                <a:latin typeface="Fredoka One"/>
                <a:ea typeface="Fredoka One"/>
                <a:cs typeface="Fredoka One"/>
                <a:sym typeface="Fredoka One"/>
              </a:defRPr>
            </a:lvl8pPr>
            <a:lvl9pPr lvl="8" rtl="0">
              <a:spcBef>
                <a:spcPts val="1600"/>
              </a:spcBef>
              <a:spcAft>
                <a:spcPts val="1600"/>
              </a:spcAft>
              <a:buSzPts val="2400"/>
              <a:buFont typeface="Fredoka One"/>
              <a:buNone/>
              <a:defRPr sz="2400">
                <a:latin typeface="Fredoka One"/>
                <a:ea typeface="Fredoka One"/>
                <a:cs typeface="Fredoka One"/>
                <a:sym typeface="Fredoka One"/>
              </a:defRPr>
            </a:lvl9pPr>
          </a:lstStyle>
          <a:p>
            <a:r>
              <a:rPr lang="en-US"/>
              <a:t>Click to edit Master subtitle style</a:t>
            </a:r>
            <a:endParaRPr/>
          </a:p>
        </p:txBody>
      </p:sp>
      <p:sp>
        <p:nvSpPr>
          <p:cNvPr id="111" name="Google Shape;111;p23"/>
          <p:cNvSpPr txBox="1">
            <a:spLocks noGrp="1"/>
          </p:cNvSpPr>
          <p:nvPr>
            <p:ph type="title"/>
          </p:nvPr>
        </p:nvSpPr>
        <p:spPr>
          <a:xfrm>
            <a:off x="2663575" y="591675"/>
            <a:ext cx="5767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3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12" name="Google Shape;112;p23"/>
          <p:cNvSpPr>
            <a:spLocks noGrp="1"/>
          </p:cNvSpPr>
          <p:nvPr>
            <p:ph type="pic" idx="7"/>
          </p:nvPr>
        </p:nvSpPr>
        <p:spPr>
          <a:xfrm rot="-5400000">
            <a:off x="-3122501"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39624230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13"/>
        <p:cNvGrpSpPr/>
        <p:nvPr/>
      </p:nvGrpSpPr>
      <p:grpSpPr>
        <a:xfrm>
          <a:off x="0" y="0"/>
          <a:ext cx="0" cy="0"/>
          <a:chOff x="0" y="0"/>
          <a:chExt cx="0" cy="0"/>
        </a:xfrm>
      </p:grpSpPr>
      <p:sp>
        <p:nvSpPr>
          <p:cNvPr id="114" name="Google Shape;114;p24"/>
          <p:cNvSpPr txBox="1">
            <a:spLocks noGrp="1"/>
          </p:cNvSpPr>
          <p:nvPr>
            <p:ph type="subTitle" idx="1"/>
          </p:nvPr>
        </p:nvSpPr>
        <p:spPr>
          <a:xfrm>
            <a:off x="719850" y="2549750"/>
            <a:ext cx="21150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15" name="Google Shape;115;p24"/>
          <p:cNvSpPr txBox="1">
            <a:spLocks noGrp="1"/>
          </p:cNvSpPr>
          <p:nvPr>
            <p:ph type="subTitle" idx="2"/>
          </p:nvPr>
        </p:nvSpPr>
        <p:spPr>
          <a:xfrm>
            <a:off x="3064654" y="2549750"/>
            <a:ext cx="21150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16" name="Google Shape;116;p24"/>
          <p:cNvSpPr txBox="1">
            <a:spLocks noGrp="1"/>
          </p:cNvSpPr>
          <p:nvPr>
            <p:ph type="subTitle" idx="3"/>
          </p:nvPr>
        </p:nvSpPr>
        <p:spPr>
          <a:xfrm>
            <a:off x="719850" y="3787500"/>
            <a:ext cx="21150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17" name="Google Shape;117;p24"/>
          <p:cNvSpPr txBox="1">
            <a:spLocks noGrp="1"/>
          </p:cNvSpPr>
          <p:nvPr>
            <p:ph type="subTitle" idx="4"/>
          </p:nvPr>
        </p:nvSpPr>
        <p:spPr>
          <a:xfrm>
            <a:off x="3064654" y="3787500"/>
            <a:ext cx="21150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18" name="Google Shape;118;p24"/>
          <p:cNvSpPr txBox="1">
            <a:spLocks noGrp="1"/>
          </p:cNvSpPr>
          <p:nvPr>
            <p:ph type="subTitle" idx="5"/>
          </p:nvPr>
        </p:nvSpPr>
        <p:spPr>
          <a:xfrm>
            <a:off x="719850" y="2221600"/>
            <a:ext cx="2115000" cy="42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119" name="Google Shape;119;p24"/>
          <p:cNvSpPr txBox="1">
            <a:spLocks noGrp="1"/>
          </p:cNvSpPr>
          <p:nvPr>
            <p:ph type="subTitle" idx="6"/>
          </p:nvPr>
        </p:nvSpPr>
        <p:spPr>
          <a:xfrm>
            <a:off x="719850" y="3459275"/>
            <a:ext cx="2115000" cy="42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120" name="Google Shape;120;p24"/>
          <p:cNvSpPr txBox="1">
            <a:spLocks noGrp="1"/>
          </p:cNvSpPr>
          <p:nvPr>
            <p:ph type="subTitle" idx="7"/>
          </p:nvPr>
        </p:nvSpPr>
        <p:spPr>
          <a:xfrm>
            <a:off x="3064650" y="2221600"/>
            <a:ext cx="2115000" cy="42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121" name="Google Shape;121;p24"/>
          <p:cNvSpPr txBox="1">
            <a:spLocks noGrp="1"/>
          </p:cNvSpPr>
          <p:nvPr>
            <p:ph type="subTitle" idx="8"/>
          </p:nvPr>
        </p:nvSpPr>
        <p:spPr>
          <a:xfrm>
            <a:off x="3064650" y="3459275"/>
            <a:ext cx="2115000" cy="42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122" name="Google Shape;122;p24"/>
          <p:cNvSpPr txBox="1">
            <a:spLocks noGrp="1"/>
          </p:cNvSpPr>
          <p:nvPr>
            <p:ph type="title"/>
          </p:nvPr>
        </p:nvSpPr>
        <p:spPr>
          <a:xfrm>
            <a:off x="719850" y="591675"/>
            <a:ext cx="4459800" cy="110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b="0">
                <a:solidFill>
                  <a:srgbClr val="20212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23" name="Google Shape;123;p24"/>
          <p:cNvSpPr>
            <a:spLocks noGrp="1"/>
          </p:cNvSpPr>
          <p:nvPr>
            <p:ph type="pic" idx="9"/>
          </p:nvPr>
        </p:nvSpPr>
        <p:spPr>
          <a:xfrm rot="5400000">
            <a:off x="5705027"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14767577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spTree>
      <p:nvGrpSpPr>
        <p:cNvPr id="1" name="Shape 124"/>
        <p:cNvGrpSpPr/>
        <p:nvPr/>
      </p:nvGrpSpPr>
      <p:grpSpPr>
        <a:xfrm>
          <a:off x="0" y="0"/>
          <a:ext cx="0" cy="0"/>
          <a:chOff x="0" y="0"/>
          <a:chExt cx="0" cy="0"/>
        </a:xfrm>
      </p:grpSpPr>
      <p:sp>
        <p:nvSpPr>
          <p:cNvPr id="125" name="Google Shape;125;p25"/>
          <p:cNvSpPr txBox="1">
            <a:spLocks noGrp="1"/>
          </p:cNvSpPr>
          <p:nvPr>
            <p:ph type="subTitle" idx="1"/>
          </p:nvPr>
        </p:nvSpPr>
        <p:spPr>
          <a:xfrm>
            <a:off x="2114712" y="2738175"/>
            <a:ext cx="23334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26" name="Google Shape;126;p25"/>
          <p:cNvSpPr txBox="1">
            <a:spLocks noGrp="1"/>
          </p:cNvSpPr>
          <p:nvPr>
            <p:ph type="subTitle" idx="2"/>
          </p:nvPr>
        </p:nvSpPr>
        <p:spPr>
          <a:xfrm>
            <a:off x="4702793" y="2738175"/>
            <a:ext cx="23334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27" name="Google Shape;127;p25"/>
          <p:cNvSpPr txBox="1">
            <a:spLocks noGrp="1"/>
          </p:cNvSpPr>
          <p:nvPr>
            <p:ph type="subTitle" idx="3"/>
          </p:nvPr>
        </p:nvSpPr>
        <p:spPr>
          <a:xfrm>
            <a:off x="3408750" y="3942975"/>
            <a:ext cx="23334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28" name="Google Shape;128;p25"/>
          <p:cNvSpPr txBox="1">
            <a:spLocks noGrp="1"/>
          </p:cNvSpPr>
          <p:nvPr>
            <p:ph type="subTitle" idx="4"/>
          </p:nvPr>
        </p:nvSpPr>
        <p:spPr>
          <a:xfrm>
            <a:off x="5996802" y="3942975"/>
            <a:ext cx="23334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29" name="Google Shape;129;p25"/>
          <p:cNvSpPr txBox="1">
            <a:spLocks noGrp="1"/>
          </p:cNvSpPr>
          <p:nvPr>
            <p:ph type="subTitle" idx="5"/>
          </p:nvPr>
        </p:nvSpPr>
        <p:spPr>
          <a:xfrm>
            <a:off x="2114700" y="2312975"/>
            <a:ext cx="2333400" cy="518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130" name="Google Shape;130;p25"/>
          <p:cNvSpPr txBox="1">
            <a:spLocks noGrp="1"/>
          </p:cNvSpPr>
          <p:nvPr>
            <p:ph type="subTitle" idx="6"/>
          </p:nvPr>
        </p:nvSpPr>
        <p:spPr>
          <a:xfrm>
            <a:off x="3408752" y="3518000"/>
            <a:ext cx="2333400" cy="518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131" name="Google Shape;131;p25"/>
          <p:cNvSpPr txBox="1">
            <a:spLocks noGrp="1"/>
          </p:cNvSpPr>
          <p:nvPr>
            <p:ph type="subTitle" idx="7"/>
          </p:nvPr>
        </p:nvSpPr>
        <p:spPr>
          <a:xfrm>
            <a:off x="4702776" y="2312975"/>
            <a:ext cx="2333400" cy="518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132" name="Google Shape;132;p25"/>
          <p:cNvSpPr txBox="1">
            <a:spLocks noGrp="1"/>
          </p:cNvSpPr>
          <p:nvPr>
            <p:ph type="subTitle" idx="8"/>
          </p:nvPr>
        </p:nvSpPr>
        <p:spPr>
          <a:xfrm>
            <a:off x="5996800" y="3518000"/>
            <a:ext cx="2333400" cy="518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133" name="Google Shape;133;p25"/>
          <p:cNvSpPr txBox="1">
            <a:spLocks noGrp="1"/>
          </p:cNvSpPr>
          <p:nvPr>
            <p:ph type="subTitle" idx="9"/>
          </p:nvPr>
        </p:nvSpPr>
        <p:spPr>
          <a:xfrm>
            <a:off x="820700" y="3942975"/>
            <a:ext cx="23334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34" name="Google Shape;134;p25"/>
          <p:cNvSpPr txBox="1">
            <a:spLocks noGrp="1"/>
          </p:cNvSpPr>
          <p:nvPr>
            <p:ph type="subTitle" idx="13"/>
          </p:nvPr>
        </p:nvSpPr>
        <p:spPr>
          <a:xfrm>
            <a:off x="820702" y="3518000"/>
            <a:ext cx="2333400" cy="518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135" name="Google Shape;135;p25"/>
          <p:cNvSpPr txBox="1">
            <a:spLocks noGrp="1"/>
          </p:cNvSpPr>
          <p:nvPr>
            <p:ph type="title"/>
          </p:nvPr>
        </p:nvSpPr>
        <p:spPr>
          <a:xfrm>
            <a:off x="2026488" y="591675"/>
            <a:ext cx="5097900" cy="114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36" name="Google Shape;136;p25"/>
          <p:cNvSpPr>
            <a:spLocks noGrp="1"/>
          </p:cNvSpPr>
          <p:nvPr>
            <p:ph type="pic" idx="14"/>
          </p:nvPr>
        </p:nvSpPr>
        <p:spPr>
          <a:xfrm rot="-5400000" flipH="1">
            <a:off x="-3782558" y="-148099"/>
            <a:ext cx="5170770" cy="5453568"/>
          </a:xfrm>
          <a:prstGeom prst="flowChartDocument">
            <a:avLst/>
          </a:prstGeom>
          <a:noFill/>
          <a:ln w="28575" cap="flat" cmpd="sng">
            <a:solidFill>
              <a:srgbClr val="413017"/>
            </a:solidFill>
            <a:prstDash val="solid"/>
            <a:round/>
            <a:headEnd type="none" w="sm" len="sm"/>
            <a:tailEnd type="none" w="sm" len="sm"/>
          </a:ln>
        </p:spPr>
      </p:sp>
      <p:sp>
        <p:nvSpPr>
          <p:cNvPr id="137" name="Google Shape;137;p25"/>
          <p:cNvSpPr>
            <a:spLocks noGrp="1"/>
          </p:cNvSpPr>
          <p:nvPr>
            <p:ph type="pic" idx="15"/>
          </p:nvPr>
        </p:nvSpPr>
        <p:spPr>
          <a:xfrm rot="5400000">
            <a:off x="7760367"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19319449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53"/>
        <p:cNvGrpSpPr/>
        <p:nvPr/>
      </p:nvGrpSpPr>
      <p:grpSpPr>
        <a:xfrm>
          <a:off x="0" y="0"/>
          <a:ext cx="0" cy="0"/>
          <a:chOff x="0" y="0"/>
          <a:chExt cx="0" cy="0"/>
        </a:xfrm>
      </p:grpSpPr>
      <p:sp>
        <p:nvSpPr>
          <p:cNvPr id="154" name="Google Shape;154;p27"/>
          <p:cNvSpPr txBox="1">
            <a:spLocks noGrp="1"/>
          </p:cNvSpPr>
          <p:nvPr>
            <p:ph type="title" hasCustomPrompt="1"/>
          </p:nvPr>
        </p:nvSpPr>
        <p:spPr>
          <a:xfrm>
            <a:off x="4559813" y="670225"/>
            <a:ext cx="38655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5" name="Google Shape;155;p27"/>
          <p:cNvSpPr txBox="1">
            <a:spLocks noGrp="1"/>
          </p:cNvSpPr>
          <p:nvPr>
            <p:ph type="subTitle" idx="1"/>
          </p:nvPr>
        </p:nvSpPr>
        <p:spPr>
          <a:xfrm>
            <a:off x="4559813" y="1605250"/>
            <a:ext cx="3865500" cy="46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highlight>
                  <a:schemeClr val="dk2"/>
                </a:highlight>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r>
              <a:rPr lang="en-US"/>
              <a:t>Click to edit Master subtitle style</a:t>
            </a:r>
            <a:endParaRPr/>
          </a:p>
        </p:txBody>
      </p:sp>
      <p:sp>
        <p:nvSpPr>
          <p:cNvPr id="156" name="Google Shape;156;p27"/>
          <p:cNvSpPr txBox="1">
            <a:spLocks noGrp="1"/>
          </p:cNvSpPr>
          <p:nvPr>
            <p:ph type="title" idx="2" hasCustomPrompt="1"/>
          </p:nvPr>
        </p:nvSpPr>
        <p:spPr>
          <a:xfrm>
            <a:off x="1097617" y="1926775"/>
            <a:ext cx="38655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7" name="Google Shape;157;p27"/>
          <p:cNvSpPr txBox="1">
            <a:spLocks noGrp="1"/>
          </p:cNvSpPr>
          <p:nvPr>
            <p:ph type="subTitle" idx="3"/>
          </p:nvPr>
        </p:nvSpPr>
        <p:spPr>
          <a:xfrm>
            <a:off x="1097622" y="2861775"/>
            <a:ext cx="3865500" cy="46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highlight>
                  <a:schemeClr val="dk2"/>
                </a:highlight>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r>
              <a:rPr lang="en-US"/>
              <a:t>Click to edit Master subtitle style</a:t>
            </a:r>
            <a:endParaRPr/>
          </a:p>
        </p:txBody>
      </p:sp>
      <p:sp>
        <p:nvSpPr>
          <p:cNvPr id="158" name="Google Shape;158;p27"/>
          <p:cNvSpPr txBox="1">
            <a:spLocks noGrp="1"/>
          </p:cNvSpPr>
          <p:nvPr>
            <p:ph type="title" idx="4" hasCustomPrompt="1"/>
          </p:nvPr>
        </p:nvSpPr>
        <p:spPr>
          <a:xfrm>
            <a:off x="4559813" y="3183300"/>
            <a:ext cx="38655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9" name="Google Shape;159;p27"/>
          <p:cNvSpPr txBox="1">
            <a:spLocks noGrp="1"/>
          </p:cNvSpPr>
          <p:nvPr>
            <p:ph type="subTitle" idx="5"/>
          </p:nvPr>
        </p:nvSpPr>
        <p:spPr>
          <a:xfrm>
            <a:off x="4559813" y="4118325"/>
            <a:ext cx="3865500" cy="46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highlight>
                  <a:schemeClr val="dk2"/>
                </a:highlight>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r>
              <a:rPr lang="en-US"/>
              <a:t>Click to edit Master subtitle style</a:t>
            </a:r>
            <a:endParaRPr/>
          </a:p>
        </p:txBody>
      </p:sp>
      <p:sp>
        <p:nvSpPr>
          <p:cNvPr id="160" name="Google Shape;160;p27"/>
          <p:cNvSpPr>
            <a:spLocks noGrp="1"/>
          </p:cNvSpPr>
          <p:nvPr>
            <p:ph type="pic" idx="6"/>
          </p:nvPr>
        </p:nvSpPr>
        <p:spPr>
          <a:xfrm rot="-5400000" flipH="1">
            <a:off x="-4161498"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11145961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161"/>
        <p:cNvGrpSpPr/>
        <p:nvPr/>
      </p:nvGrpSpPr>
      <p:grpSpPr>
        <a:xfrm>
          <a:off x="0" y="0"/>
          <a:ext cx="0" cy="0"/>
          <a:chOff x="0" y="0"/>
          <a:chExt cx="0" cy="0"/>
        </a:xfrm>
      </p:grpSpPr>
      <p:sp>
        <p:nvSpPr>
          <p:cNvPr id="162" name="Google Shape;162;p28"/>
          <p:cNvSpPr txBox="1">
            <a:spLocks noGrp="1"/>
          </p:cNvSpPr>
          <p:nvPr>
            <p:ph type="title" hasCustomPrompt="1"/>
          </p:nvPr>
        </p:nvSpPr>
        <p:spPr>
          <a:xfrm>
            <a:off x="1106318" y="2122628"/>
            <a:ext cx="13989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4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3" name="Google Shape;163;p28"/>
          <p:cNvSpPr txBox="1">
            <a:spLocks noGrp="1"/>
          </p:cNvSpPr>
          <p:nvPr>
            <p:ph type="subTitle" idx="1"/>
          </p:nvPr>
        </p:nvSpPr>
        <p:spPr>
          <a:xfrm>
            <a:off x="719168" y="3733204"/>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r>
              <a:rPr lang="en-US"/>
              <a:t>Click to edit Master subtitle style</a:t>
            </a:r>
            <a:endParaRPr/>
          </a:p>
        </p:txBody>
      </p:sp>
      <p:sp>
        <p:nvSpPr>
          <p:cNvPr id="164" name="Google Shape;164;p28"/>
          <p:cNvSpPr txBox="1">
            <a:spLocks noGrp="1"/>
          </p:cNvSpPr>
          <p:nvPr>
            <p:ph type="subTitle" idx="2"/>
          </p:nvPr>
        </p:nvSpPr>
        <p:spPr>
          <a:xfrm>
            <a:off x="719168" y="3349500"/>
            <a:ext cx="21732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r>
              <a:rPr lang="en-US"/>
              <a:t>Click to edit Master subtitle style</a:t>
            </a:r>
            <a:endParaRPr/>
          </a:p>
        </p:txBody>
      </p:sp>
      <p:sp>
        <p:nvSpPr>
          <p:cNvPr id="165" name="Google Shape;165;p28"/>
          <p:cNvSpPr txBox="1">
            <a:spLocks noGrp="1"/>
          </p:cNvSpPr>
          <p:nvPr>
            <p:ph type="title" idx="3" hasCustomPrompt="1"/>
          </p:nvPr>
        </p:nvSpPr>
        <p:spPr>
          <a:xfrm>
            <a:off x="3501418" y="2122628"/>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4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6" name="Google Shape;166;p28"/>
          <p:cNvSpPr txBox="1">
            <a:spLocks noGrp="1"/>
          </p:cNvSpPr>
          <p:nvPr>
            <p:ph type="subTitle" idx="4"/>
          </p:nvPr>
        </p:nvSpPr>
        <p:spPr>
          <a:xfrm>
            <a:off x="3113668" y="3733204"/>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r>
              <a:rPr lang="en-US"/>
              <a:t>Click to edit Master subtitle style</a:t>
            </a:r>
            <a:endParaRPr/>
          </a:p>
        </p:txBody>
      </p:sp>
      <p:sp>
        <p:nvSpPr>
          <p:cNvPr id="167" name="Google Shape;167;p28"/>
          <p:cNvSpPr txBox="1">
            <a:spLocks noGrp="1"/>
          </p:cNvSpPr>
          <p:nvPr>
            <p:ph type="subTitle" idx="5"/>
          </p:nvPr>
        </p:nvSpPr>
        <p:spPr>
          <a:xfrm>
            <a:off x="3113668" y="3349500"/>
            <a:ext cx="21732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r>
              <a:rPr lang="en-US"/>
              <a:t>Click to edit Master subtitle style</a:t>
            </a:r>
            <a:endParaRPr/>
          </a:p>
        </p:txBody>
      </p:sp>
      <p:sp>
        <p:nvSpPr>
          <p:cNvPr id="168" name="Google Shape;168;p28"/>
          <p:cNvSpPr txBox="1">
            <a:spLocks noGrp="1"/>
          </p:cNvSpPr>
          <p:nvPr>
            <p:ph type="title" idx="6" hasCustomPrompt="1"/>
          </p:nvPr>
        </p:nvSpPr>
        <p:spPr>
          <a:xfrm>
            <a:off x="5895918" y="2122628"/>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4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9" name="Google Shape;169;p28"/>
          <p:cNvSpPr txBox="1">
            <a:spLocks noGrp="1"/>
          </p:cNvSpPr>
          <p:nvPr>
            <p:ph type="subTitle" idx="7"/>
          </p:nvPr>
        </p:nvSpPr>
        <p:spPr>
          <a:xfrm>
            <a:off x="5508168" y="3733204"/>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r>
              <a:rPr lang="en-US"/>
              <a:t>Click to edit Master subtitle style</a:t>
            </a:r>
            <a:endParaRPr/>
          </a:p>
        </p:txBody>
      </p:sp>
      <p:sp>
        <p:nvSpPr>
          <p:cNvPr id="170" name="Google Shape;170;p28"/>
          <p:cNvSpPr txBox="1">
            <a:spLocks noGrp="1"/>
          </p:cNvSpPr>
          <p:nvPr>
            <p:ph type="subTitle" idx="8"/>
          </p:nvPr>
        </p:nvSpPr>
        <p:spPr>
          <a:xfrm>
            <a:off x="5508168" y="3349500"/>
            <a:ext cx="21732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r>
              <a:rPr lang="en-US"/>
              <a:t>Click to edit Master subtitle style</a:t>
            </a:r>
            <a:endParaRPr/>
          </a:p>
        </p:txBody>
      </p:sp>
      <p:sp>
        <p:nvSpPr>
          <p:cNvPr id="171" name="Google Shape;171;p28"/>
          <p:cNvSpPr txBox="1">
            <a:spLocks noGrp="1"/>
          </p:cNvSpPr>
          <p:nvPr>
            <p:ph type="title" idx="9"/>
          </p:nvPr>
        </p:nvSpPr>
        <p:spPr>
          <a:xfrm>
            <a:off x="719175" y="591675"/>
            <a:ext cx="6962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72" name="Google Shape;172;p28"/>
          <p:cNvSpPr>
            <a:spLocks noGrp="1"/>
          </p:cNvSpPr>
          <p:nvPr>
            <p:ph type="pic" idx="13"/>
          </p:nvPr>
        </p:nvSpPr>
        <p:spPr>
          <a:xfrm rot="5400000" flipH="1">
            <a:off x="7914827"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24956715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196"/>
        <p:cNvGrpSpPr/>
        <p:nvPr/>
      </p:nvGrpSpPr>
      <p:grpSpPr>
        <a:xfrm>
          <a:off x="0" y="0"/>
          <a:ext cx="0" cy="0"/>
          <a:chOff x="0" y="0"/>
          <a:chExt cx="0" cy="0"/>
        </a:xfrm>
      </p:grpSpPr>
      <p:sp>
        <p:nvSpPr>
          <p:cNvPr id="197" name="Google Shape;197;p37"/>
          <p:cNvSpPr txBox="1">
            <a:spLocks noGrp="1"/>
          </p:cNvSpPr>
          <p:nvPr>
            <p:ph type="title"/>
          </p:nvPr>
        </p:nvSpPr>
        <p:spPr>
          <a:xfrm>
            <a:off x="4961450" y="2370825"/>
            <a:ext cx="3337500" cy="150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b="0">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rPr lang="en-US"/>
              <a:t>Click to edit Master title style</a:t>
            </a:r>
            <a:endParaRPr/>
          </a:p>
        </p:txBody>
      </p:sp>
      <p:sp>
        <p:nvSpPr>
          <p:cNvPr id="198" name="Google Shape;198;p37"/>
          <p:cNvSpPr txBox="1">
            <a:spLocks noGrp="1"/>
          </p:cNvSpPr>
          <p:nvPr>
            <p:ph type="title" idx="2" hasCustomPrompt="1"/>
          </p:nvPr>
        </p:nvSpPr>
        <p:spPr>
          <a:xfrm>
            <a:off x="5705200" y="851000"/>
            <a:ext cx="1850100" cy="1221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b="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9" name="Google Shape;199;p37"/>
          <p:cNvSpPr txBox="1">
            <a:spLocks noGrp="1"/>
          </p:cNvSpPr>
          <p:nvPr>
            <p:ph type="subTitle" idx="1"/>
          </p:nvPr>
        </p:nvSpPr>
        <p:spPr>
          <a:xfrm>
            <a:off x="4961450" y="3913925"/>
            <a:ext cx="3337500" cy="68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200" name="Google Shape;200;p37"/>
          <p:cNvSpPr>
            <a:spLocks noGrp="1"/>
          </p:cNvSpPr>
          <p:nvPr>
            <p:ph type="pic" idx="3"/>
          </p:nvPr>
        </p:nvSpPr>
        <p:spPr>
          <a:xfrm rot="-5400000">
            <a:off x="-722551"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863348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827775" y="2370825"/>
            <a:ext cx="3337500" cy="1508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b="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14" name="Google Shape;14;p3"/>
          <p:cNvSpPr txBox="1">
            <a:spLocks noGrp="1"/>
          </p:cNvSpPr>
          <p:nvPr>
            <p:ph type="title" idx="2" hasCustomPrompt="1"/>
          </p:nvPr>
        </p:nvSpPr>
        <p:spPr>
          <a:xfrm>
            <a:off x="1571525" y="851000"/>
            <a:ext cx="1850100" cy="1221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b="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 name="Google Shape;15;p3"/>
          <p:cNvSpPr txBox="1">
            <a:spLocks noGrp="1"/>
          </p:cNvSpPr>
          <p:nvPr>
            <p:ph type="subTitle" idx="1"/>
          </p:nvPr>
        </p:nvSpPr>
        <p:spPr>
          <a:xfrm>
            <a:off x="827775" y="3913925"/>
            <a:ext cx="3337500" cy="68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6" name="Google Shape;16;p3"/>
          <p:cNvSpPr>
            <a:spLocks noGrp="1"/>
          </p:cNvSpPr>
          <p:nvPr>
            <p:ph type="pic" idx="3"/>
          </p:nvPr>
        </p:nvSpPr>
        <p:spPr>
          <a:xfrm rot="5399964" flipH="1">
            <a:off x="4701547" y="-148065"/>
            <a:ext cx="5170662" cy="5453460"/>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28503636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201"/>
        <p:cNvGrpSpPr/>
        <p:nvPr/>
      </p:nvGrpSpPr>
      <p:grpSpPr>
        <a:xfrm>
          <a:off x="0" y="0"/>
          <a:ext cx="0" cy="0"/>
          <a:chOff x="0" y="0"/>
          <a:chExt cx="0" cy="0"/>
        </a:xfrm>
      </p:grpSpPr>
      <p:sp>
        <p:nvSpPr>
          <p:cNvPr id="202" name="Google Shape;202;p38"/>
          <p:cNvSpPr txBox="1">
            <a:spLocks noGrp="1"/>
          </p:cNvSpPr>
          <p:nvPr>
            <p:ph type="title"/>
          </p:nvPr>
        </p:nvSpPr>
        <p:spPr>
          <a:xfrm>
            <a:off x="2903250" y="2370825"/>
            <a:ext cx="3337500" cy="150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b="0">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rPr lang="en-US"/>
              <a:t>Click to edit Master title style</a:t>
            </a:r>
            <a:endParaRPr/>
          </a:p>
        </p:txBody>
      </p:sp>
      <p:sp>
        <p:nvSpPr>
          <p:cNvPr id="203" name="Google Shape;203;p38"/>
          <p:cNvSpPr txBox="1">
            <a:spLocks noGrp="1"/>
          </p:cNvSpPr>
          <p:nvPr>
            <p:ph type="title" idx="2" hasCustomPrompt="1"/>
          </p:nvPr>
        </p:nvSpPr>
        <p:spPr>
          <a:xfrm>
            <a:off x="3647000" y="851000"/>
            <a:ext cx="1850100" cy="1221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b="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4" name="Google Shape;204;p38"/>
          <p:cNvSpPr txBox="1">
            <a:spLocks noGrp="1"/>
          </p:cNvSpPr>
          <p:nvPr>
            <p:ph type="subTitle" idx="1"/>
          </p:nvPr>
        </p:nvSpPr>
        <p:spPr>
          <a:xfrm>
            <a:off x="2903250" y="3913925"/>
            <a:ext cx="3337500" cy="68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205" name="Google Shape;205;p38"/>
          <p:cNvSpPr>
            <a:spLocks noGrp="1"/>
          </p:cNvSpPr>
          <p:nvPr>
            <p:ph type="pic" idx="3"/>
          </p:nvPr>
        </p:nvSpPr>
        <p:spPr>
          <a:xfrm rot="-5400000">
            <a:off x="-3094698" y="-148099"/>
            <a:ext cx="5170770" cy="5453568"/>
          </a:xfrm>
          <a:prstGeom prst="flowChartDocument">
            <a:avLst/>
          </a:prstGeom>
          <a:noFill/>
          <a:ln w="28575" cap="flat" cmpd="sng">
            <a:solidFill>
              <a:srgbClr val="413017"/>
            </a:solidFill>
            <a:prstDash val="solid"/>
            <a:round/>
            <a:headEnd type="none" w="sm" len="sm"/>
            <a:tailEnd type="none" w="sm" len="sm"/>
          </a:ln>
        </p:spPr>
      </p:sp>
      <p:sp>
        <p:nvSpPr>
          <p:cNvPr id="206" name="Google Shape;206;p38"/>
          <p:cNvSpPr>
            <a:spLocks noGrp="1"/>
          </p:cNvSpPr>
          <p:nvPr>
            <p:ph type="pic" idx="4"/>
          </p:nvPr>
        </p:nvSpPr>
        <p:spPr>
          <a:xfrm rot="5400000" flipH="1">
            <a:off x="7076627"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23687712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07"/>
        <p:cNvGrpSpPr/>
        <p:nvPr/>
      </p:nvGrpSpPr>
      <p:grpSpPr>
        <a:xfrm>
          <a:off x="0" y="0"/>
          <a:ext cx="0" cy="0"/>
          <a:chOff x="0" y="0"/>
          <a:chExt cx="0" cy="0"/>
        </a:xfrm>
      </p:grpSpPr>
      <p:sp>
        <p:nvSpPr>
          <p:cNvPr id="208" name="Google Shape;208;p39"/>
          <p:cNvSpPr txBox="1">
            <a:spLocks noGrp="1"/>
          </p:cNvSpPr>
          <p:nvPr>
            <p:ph type="title"/>
          </p:nvPr>
        </p:nvSpPr>
        <p:spPr>
          <a:xfrm>
            <a:off x="713273" y="540000"/>
            <a:ext cx="4233300" cy="1251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7000">
                <a:highlight>
                  <a:schemeClr val="dk2"/>
                </a:highligh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209" name="Google Shape;209;p39"/>
          <p:cNvSpPr txBox="1">
            <a:spLocks noGrp="1"/>
          </p:cNvSpPr>
          <p:nvPr>
            <p:ph type="subTitle" idx="1"/>
          </p:nvPr>
        </p:nvSpPr>
        <p:spPr>
          <a:xfrm>
            <a:off x="713225" y="1841450"/>
            <a:ext cx="42333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210" name="Google Shape;210;p39"/>
          <p:cNvSpPr txBox="1"/>
          <p:nvPr/>
        </p:nvSpPr>
        <p:spPr>
          <a:xfrm>
            <a:off x="713225" y="3463150"/>
            <a:ext cx="4233300" cy="70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CREDITS: This presentation template was created by </a:t>
            </a:r>
            <a:r>
              <a:rPr lang="en" sz="1200">
                <a:solidFill>
                  <a:schemeClr val="dk1"/>
                </a:solidFill>
                <a:uFill>
                  <a:noFill/>
                </a:uFill>
                <a:latin typeface="Albert Sans"/>
                <a:ea typeface="Albert Sans"/>
                <a:cs typeface="Albert Sans"/>
                <a:sym typeface="Albert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Albert Sans"/>
                <a:ea typeface="Albert Sans"/>
                <a:cs typeface="Albert Sans"/>
                <a:sym typeface="Albert Sans"/>
              </a:rPr>
              <a:t>, and includes icons by </a:t>
            </a:r>
            <a:r>
              <a:rPr lang="en" sz="1200">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Albert Sans"/>
                <a:ea typeface="Albert Sans"/>
                <a:cs typeface="Albert Sans"/>
                <a:sym typeface="Albert Sans"/>
              </a:rPr>
              <a:t>, and infographics &amp; images by </a:t>
            </a:r>
            <a:r>
              <a:rPr lang="en" sz="1200">
                <a:solidFill>
                  <a:schemeClr val="dk1"/>
                </a:solidFill>
                <a:uFill>
                  <a:noFill/>
                </a:u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Freepik</a:t>
            </a:r>
            <a:r>
              <a:rPr lang="en" sz="1200">
                <a:solidFill>
                  <a:schemeClr val="dk1"/>
                </a:solidFill>
                <a:latin typeface="Albert Sans"/>
                <a:ea typeface="Albert Sans"/>
                <a:cs typeface="Albert Sans"/>
                <a:sym typeface="Albert Sans"/>
              </a:rPr>
              <a:t> </a:t>
            </a:r>
            <a:endParaRPr sz="1200">
              <a:solidFill>
                <a:schemeClr val="dk1"/>
              </a:solidFill>
              <a:latin typeface="Albert Sans"/>
              <a:ea typeface="Albert Sans"/>
              <a:cs typeface="Albert Sans"/>
              <a:sym typeface="Albert Sans"/>
            </a:endParaRPr>
          </a:p>
        </p:txBody>
      </p:sp>
      <p:sp>
        <p:nvSpPr>
          <p:cNvPr id="211" name="Google Shape;211;p39"/>
          <p:cNvSpPr>
            <a:spLocks noGrp="1"/>
          </p:cNvSpPr>
          <p:nvPr>
            <p:ph type="pic" idx="2"/>
          </p:nvPr>
        </p:nvSpPr>
        <p:spPr>
          <a:xfrm rot="5400000" flipH="1">
            <a:off x="5615999"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21901890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12"/>
        <p:cNvGrpSpPr/>
        <p:nvPr/>
      </p:nvGrpSpPr>
      <p:grpSpPr>
        <a:xfrm>
          <a:off x="0" y="0"/>
          <a:ext cx="0" cy="0"/>
          <a:chOff x="0" y="0"/>
          <a:chExt cx="0" cy="0"/>
        </a:xfrm>
      </p:grpSpPr>
      <p:grpSp>
        <p:nvGrpSpPr>
          <p:cNvPr id="213" name="Google Shape;213;p40"/>
          <p:cNvGrpSpPr/>
          <p:nvPr/>
        </p:nvGrpSpPr>
        <p:grpSpPr>
          <a:xfrm>
            <a:off x="7899373" y="539506"/>
            <a:ext cx="1062802" cy="871427"/>
            <a:chOff x="3486000" y="3728950"/>
            <a:chExt cx="870650" cy="713875"/>
          </a:xfrm>
        </p:grpSpPr>
        <p:sp>
          <p:nvSpPr>
            <p:cNvPr id="214" name="Google Shape;214;p40"/>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0"/>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0"/>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0"/>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0"/>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0"/>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0"/>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0"/>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0"/>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0"/>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0"/>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0"/>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0"/>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0"/>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0"/>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0"/>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0"/>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0"/>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0"/>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0"/>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0"/>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0"/>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0"/>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0"/>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0"/>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0"/>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0"/>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241;p40"/>
          <p:cNvGrpSpPr/>
          <p:nvPr/>
        </p:nvGrpSpPr>
        <p:grpSpPr>
          <a:xfrm>
            <a:off x="580168" y="610074"/>
            <a:ext cx="1320340" cy="671904"/>
            <a:chOff x="4574275" y="2697375"/>
            <a:chExt cx="1081625" cy="550425"/>
          </a:xfrm>
        </p:grpSpPr>
        <p:sp>
          <p:nvSpPr>
            <p:cNvPr id="242" name="Google Shape;242;p40"/>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0"/>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0"/>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0"/>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0"/>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0"/>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0"/>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0"/>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0"/>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0"/>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0"/>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0"/>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0"/>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0"/>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0"/>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0"/>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0"/>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0"/>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0"/>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0"/>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0"/>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0"/>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0"/>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0"/>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0"/>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0"/>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40"/>
          <p:cNvGrpSpPr/>
          <p:nvPr/>
        </p:nvGrpSpPr>
        <p:grpSpPr>
          <a:xfrm>
            <a:off x="783307" y="3957413"/>
            <a:ext cx="1195126" cy="746031"/>
            <a:chOff x="3867100" y="1394425"/>
            <a:chExt cx="979050" cy="611150"/>
          </a:xfrm>
        </p:grpSpPr>
        <p:sp>
          <p:nvSpPr>
            <p:cNvPr id="269" name="Google Shape;269;p40"/>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0"/>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0"/>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0"/>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0"/>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0"/>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0"/>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0"/>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0"/>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0"/>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0"/>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0"/>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0"/>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0"/>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0"/>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0"/>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0"/>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0"/>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0"/>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0"/>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0"/>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0"/>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0"/>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0"/>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0"/>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0"/>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0"/>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0"/>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0"/>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0"/>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054394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99"/>
        <p:cNvGrpSpPr/>
        <p:nvPr/>
      </p:nvGrpSpPr>
      <p:grpSpPr>
        <a:xfrm>
          <a:off x="0" y="0"/>
          <a:ext cx="0" cy="0"/>
          <a:chOff x="0" y="0"/>
          <a:chExt cx="0" cy="0"/>
        </a:xfrm>
      </p:grpSpPr>
      <p:grpSp>
        <p:nvGrpSpPr>
          <p:cNvPr id="300" name="Google Shape;300;p41"/>
          <p:cNvGrpSpPr/>
          <p:nvPr/>
        </p:nvGrpSpPr>
        <p:grpSpPr>
          <a:xfrm rot="-899894" flipH="1">
            <a:off x="7494212" y="3910133"/>
            <a:ext cx="1317271" cy="810778"/>
            <a:chOff x="1820650" y="2332100"/>
            <a:chExt cx="1079125" cy="664200"/>
          </a:xfrm>
        </p:grpSpPr>
        <p:sp>
          <p:nvSpPr>
            <p:cNvPr id="301" name="Google Shape;301;p41"/>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1"/>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1"/>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1"/>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1"/>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1"/>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1"/>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1"/>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1"/>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1"/>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1"/>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1"/>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1"/>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1"/>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1"/>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1"/>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1"/>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1"/>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1"/>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1"/>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1"/>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1"/>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1"/>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1"/>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41"/>
          <p:cNvGrpSpPr/>
          <p:nvPr/>
        </p:nvGrpSpPr>
        <p:grpSpPr>
          <a:xfrm flipH="1">
            <a:off x="274892" y="369631"/>
            <a:ext cx="1062802" cy="871427"/>
            <a:chOff x="3486000" y="3728950"/>
            <a:chExt cx="870650" cy="713875"/>
          </a:xfrm>
        </p:grpSpPr>
        <p:sp>
          <p:nvSpPr>
            <p:cNvPr id="326" name="Google Shape;326;p41"/>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1"/>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1"/>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1"/>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1"/>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1"/>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1"/>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1"/>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1"/>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1"/>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1"/>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1"/>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1"/>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1"/>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1"/>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1"/>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1"/>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1"/>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1"/>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1"/>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1"/>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1"/>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1"/>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1"/>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1"/>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1"/>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1"/>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41"/>
          <p:cNvGrpSpPr/>
          <p:nvPr/>
        </p:nvGrpSpPr>
        <p:grpSpPr>
          <a:xfrm rot="-899894" flipH="1">
            <a:off x="7622673" y="353083"/>
            <a:ext cx="1195111" cy="746021"/>
            <a:chOff x="3867100" y="1394425"/>
            <a:chExt cx="979050" cy="611150"/>
          </a:xfrm>
        </p:grpSpPr>
        <p:sp>
          <p:nvSpPr>
            <p:cNvPr id="354" name="Google Shape;354;p41"/>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1"/>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1"/>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1"/>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1"/>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1"/>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1"/>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1"/>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1"/>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1"/>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1"/>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1"/>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1"/>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1"/>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1"/>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1"/>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1"/>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1"/>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1"/>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1"/>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1"/>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1"/>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1"/>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1"/>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1"/>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1"/>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1"/>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1"/>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1"/>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240796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387"/>
        <p:cNvGrpSpPr/>
        <p:nvPr/>
      </p:nvGrpSpPr>
      <p:grpSpPr>
        <a:xfrm>
          <a:off x="0" y="0"/>
          <a:ext cx="0" cy="0"/>
          <a:chOff x="0" y="0"/>
          <a:chExt cx="0" cy="0"/>
        </a:xfrm>
      </p:grpSpPr>
    </p:spTree>
    <p:extLst>
      <p:ext uri="{BB962C8B-B14F-4D97-AF65-F5344CB8AC3E}">
        <p14:creationId xmlns:p14="http://schemas.microsoft.com/office/powerpoint/2010/main" val="320353349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388"/>
        <p:cNvGrpSpPr/>
        <p:nvPr/>
      </p:nvGrpSpPr>
      <p:grpSpPr>
        <a:xfrm>
          <a:off x="0" y="0"/>
          <a:ext cx="0" cy="0"/>
          <a:chOff x="0" y="0"/>
          <a:chExt cx="0" cy="0"/>
        </a:xfrm>
      </p:grpSpPr>
      <p:sp>
        <p:nvSpPr>
          <p:cNvPr id="389" name="Google Shape;389;p44"/>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1798773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2"/>
        <p:cNvGrpSpPr/>
        <p:nvPr/>
      </p:nvGrpSpPr>
      <p:grpSpPr>
        <a:xfrm>
          <a:off x="0" y="0"/>
          <a:ext cx="0" cy="0"/>
          <a:chOff x="0" y="0"/>
          <a:chExt cx="0" cy="0"/>
        </a:xfrm>
      </p:grpSpPr>
      <p:sp>
        <p:nvSpPr>
          <p:cNvPr id="33" name="Google Shape;33;p7"/>
          <p:cNvSpPr txBox="1">
            <a:spLocks noGrp="1"/>
          </p:cNvSpPr>
          <p:nvPr>
            <p:ph type="body" idx="1"/>
          </p:nvPr>
        </p:nvSpPr>
        <p:spPr>
          <a:xfrm>
            <a:off x="714600" y="2029575"/>
            <a:ext cx="4038600" cy="1970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Font typeface="Nunito Light"/>
              <a:buChar char="●"/>
              <a:defRPr/>
            </a:lvl1pPr>
            <a:lvl2pPr marL="914400" lvl="1" indent="-330200" rtl="0">
              <a:spcBef>
                <a:spcPts val="1600"/>
              </a:spcBef>
              <a:spcAft>
                <a:spcPts val="0"/>
              </a:spcAft>
              <a:buClr>
                <a:srgbClr val="E76A28"/>
              </a:buClr>
              <a:buSzPts val="1600"/>
              <a:buFont typeface="Nunito Light"/>
              <a:buChar char="○"/>
              <a:defRPr/>
            </a:lvl2pPr>
            <a:lvl3pPr marL="1371600" lvl="2" indent="-323850" rtl="0">
              <a:spcBef>
                <a:spcPts val="1600"/>
              </a:spcBef>
              <a:spcAft>
                <a:spcPts val="0"/>
              </a:spcAft>
              <a:buClr>
                <a:srgbClr val="E76A28"/>
              </a:buClr>
              <a:buSzPts val="1500"/>
              <a:buFont typeface="Nunito Light"/>
              <a:buChar char="■"/>
              <a:defRPr/>
            </a:lvl3pPr>
            <a:lvl4pPr marL="1828800" lvl="3" indent="-323850" rtl="0">
              <a:spcBef>
                <a:spcPts val="1600"/>
              </a:spcBef>
              <a:spcAft>
                <a:spcPts val="0"/>
              </a:spcAft>
              <a:buClr>
                <a:srgbClr val="E76A28"/>
              </a:buClr>
              <a:buSzPts val="1500"/>
              <a:buFont typeface="Nunito Light"/>
              <a:buChar char="●"/>
              <a:defRPr/>
            </a:lvl4pPr>
            <a:lvl5pPr marL="2286000" lvl="4" indent="-317500" rtl="0">
              <a:spcBef>
                <a:spcPts val="1600"/>
              </a:spcBef>
              <a:spcAft>
                <a:spcPts val="0"/>
              </a:spcAft>
              <a:buClr>
                <a:srgbClr val="E76A28"/>
              </a:buClr>
              <a:buSzPts val="1400"/>
              <a:buFont typeface="Nunito Light"/>
              <a:buChar char="○"/>
              <a:defRPr/>
            </a:lvl5pPr>
            <a:lvl6pPr marL="2743200" lvl="5" indent="-317500" rtl="0">
              <a:spcBef>
                <a:spcPts val="1600"/>
              </a:spcBef>
              <a:spcAft>
                <a:spcPts val="0"/>
              </a:spcAft>
              <a:buClr>
                <a:srgbClr val="999999"/>
              </a:buClr>
              <a:buSzPts val="1400"/>
              <a:buFont typeface="Nunito Light"/>
              <a:buChar char="■"/>
              <a:defRPr/>
            </a:lvl6pPr>
            <a:lvl7pPr marL="3200400" lvl="6" indent="-311150" rtl="0">
              <a:spcBef>
                <a:spcPts val="1600"/>
              </a:spcBef>
              <a:spcAft>
                <a:spcPts val="0"/>
              </a:spcAft>
              <a:buClr>
                <a:srgbClr val="999999"/>
              </a:buClr>
              <a:buSzPts val="1300"/>
              <a:buFont typeface="Nunito Light"/>
              <a:buChar char="●"/>
              <a:defRPr/>
            </a:lvl7pPr>
            <a:lvl8pPr marL="3657600" lvl="7" indent="-311150" rtl="0">
              <a:spcBef>
                <a:spcPts val="1600"/>
              </a:spcBef>
              <a:spcAft>
                <a:spcPts val="0"/>
              </a:spcAft>
              <a:buClr>
                <a:srgbClr val="999999"/>
              </a:buClr>
              <a:buSzPts val="1300"/>
              <a:buFont typeface="Nunito Light"/>
              <a:buChar char="○"/>
              <a:defRPr/>
            </a:lvl8pPr>
            <a:lvl9pPr marL="4114800" lvl="8" indent="-317500" rtl="0">
              <a:spcBef>
                <a:spcPts val="1600"/>
              </a:spcBef>
              <a:spcAft>
                <a:spcPts val="1600"/>
              </a:spcAft>
              <a:buClr>
                <a:srgbClr val="999999"/>
              </a:buClr>
              <a:buSzPts val="1400"/>
              <a:buFont typeface="Nunito Light"/>
              <a:buChar char="■"/>
              <a:defRPr/>
            </a:lvl9pPr>
          </a:lstStyle>
          <a:p>
            <a:pPr lvl="0"/>
            <a:r>
              <a:rPr lang="en-US"/>
              <a:t>Click to edit Master text styles</a:t>
            </a:r>
          </a:p>
        </p:txBody>
      </p:sp>
      <p:sp>
        <p:nvSpPr>
          <p:cNvPr id="34" name="Google Shape;34;p7"/>
          <p:cNvSpPr txBox="1">
            <a:spLocks noGrp="1"/>
          </p:cNvSpPr>
          <p:nvPr>
            <p:ph type="title"/>
          </p:nvPr>
        </p:nvSpPr>
        <p:spPr>
          <a:xfrm>
            <a:off x="719850" y="591675"/>
            <a:ext cx="4038600" cy="11655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3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35" name="Google Shape;35;p7"/>
          <p:cNvSpPr>
            <a:spLocks noGrp="1"/>
          </p:cNvSpPr>
          <p:nvPr>
            <p:ph type="pic" idx="2"/>
          </p:nvPr>
        </p:nvSpPr>
        <p:spPr>
          <a:xfrm rot="5400036">
            <a:off x="5463547" y="-148065"/>
            <a:ext cx="5170662" cy="5453460"/>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52730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3125300" y="1479938"/>
            <a:ext cx="5305800" cy="21975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en-US"/>
              <a:t>Click to edit Master title style</a:t>
            </a:r>
            <a:endParaRPr/>
          </a:p>
        </p:txBody>
      </p:sp>
      <p:sp>
        <p:nvSpPr>
          <p:cNvPr id="38" name="Google Shape;38;p8"/>
          <p:cNvSpPr>
            <a:spLocks noGrp="1"/>
          </p:cNvSpPr>
          <p:nvPr>
            <p:ph type="pic" idx="2"/>
          </p:nvPr>
        </p:nvSpPr>
        <p:spPr>
          <a:xfrm rot="-5400000">
            <a:off x="-2284301"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21972938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9"/>
        <p:cNvGrpSpPr/>
        <p:nvPr/>
      </p:nvGrpSpPr>
      <p:grpSpPr>
        <a:xfrm>
          <a:off x="0" y="0"/>
          <a:ext cx="0" cy="0"/>
          <a:chOff x="0" y="0"/>
          <a:chExt cx="0" cy="0"/>
        </a:xfrm>
      </p:grpSpPr>
      <p:sp>
        <p:nvSpPr>
          <p:cNvPr id="40" name="Google Shape;40;p9"/>
          <p:cNvSpPr txBox="1">
            <a:spLocks noGrp="1"/>
          </p:cNvSpPr>
          <p:nvPr>
            <p:ph type="title"/>
          </p:nvPr>
        </p:nvSpPr>
        <p:spPr>
          <a:xfrm>
            <a:off x="1904463" y="1238125"/>
            <a:ext cx="5334900" cy="1725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200"/>
              <a:buNone/>
              <a:defRPr sz="10000" b="0">
                <a:highlight>
                  <a:schemeClr val="dk2"/>
                </a:highlight>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rPr lang="en-US"/>
              <a:t>Click to edit Master title style</a:t>
            </a:r>
            <a:endParaRPr/>
          </a:p>
        </p:txBody>
      </p:sp>
      <p:sp>
        <p:nvSpPr>
          <p:cNvPr id="41" name="Google Shape;41;p9"/>
          <p:cNvSpPr txBox="1">
            <a:spLocks noGrp="1"/>
          </p:cNvSpPr>
          <p:nvPr>
            <p:ph type="subTitle" idx="1"/>
          </p:nvPr>
        </p:nvSpPr>
        <p:spPr>
          <a:xfrm>
            <a:off x="1904650" y="3138575"/>
            <a:ext cx="5334900" cy="76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42" name="Google Shape;42;p9"/>
          <p:cNvSpPr>
            <a:spLocks noGrp="1"/>
          </p:cNvSpPr>
          <p:nvPr>
            <p:ph type="pic" idx="2"/>
          </p:nvPr>
        </p:nvSpPr>
        <p:spPr>
          <a:xfrm rot="-5400000">
            <a:off x="-3475698" y="-148099"/>
            <a:ext cx="5170770" cy="5453568"/>
          </a:xfrm>
          <a:prstGeom prst="flowChartDocument">
            <a:avLst/>
          </a:prstGeom>
          <a:noFill/>
          <a:ln w="28575" cap="flat" cmpd="sng">
            <a:solidFill>
              <a:srgbClr val="413017"/>
            </a:solidFill>
            <a:prstDash val="solid"/>
            <a:round/>
            <a:headEnd type="none" w="sm" len="sm"/>
            <a:tailEnd type="none" w="sm" len="sm"/>
          </a:ln>
        </p:spPr>
      </p:sp>
      <p:sp>
        <p:nvSpPr>
          <p:cNvPr id="43" name="Google Shape;43;p9"/>
          <p:cNvSpPr>
            <a:spLocks noGrp="1"/>
          </p:cNvSpPr>
          <p:nvPr>
            <p:ph type="pic" idx="3"/>
          </p:nvPr>
        </p:nvSpPr>
        <p:spPr>
          <a:xfrm rot="5400000">
            <a:off x="7457627"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1621441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0"/>
        <p:cNvGrpSpPr/>
        <p:nvPr/>
      </p:nvGrpSpPr>
      <p:grpSpPr>
        <a:xfrm>
          <a:off x="0" y="0"/>
          <a:ext cx="0" cy="0"/>
          <a:chOff x="0" y="0"/>
          <a:chExt cx="0" cy="0"/>
        </a:xfrm>
      </p:grpSpPr>
    </p:spTree>
    <p:extLst>
      <p:ext uri="{BB962C8B-B14F-4D97-AF65-F5344CB8AC3E}">
        <p14:creationId xmlns:p14="http://schemas.microsoft.com/office/powerpoint/2010/main" val="1270976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1"/>
        <p:cNvGrpSpPr/>
        <p:nvPr/>
      </p:nvGrpSpPr>
      <p:grpSpPr>
        <a:xfrm>
          <a:off x="0" y="0"/>
          <a:ext cx="0" cy="0"/>
          <a:chOff x="0" y="0"/>
          <a:chExt cx="0" cy="0"/>
        </a:xfrm>
      </p:grpSpPr>
      <p:sp>
        <p:nvSpPr>
          <p:cNvPr id="52" name="Google Shape;52;p13"/>
          <p:cNvSpPr txBox="1">
            <a:spLocks noGrp="1"/>
          </p:cNvSpPr>
          <p:nvPr>
            <p:ph type="title" hasCustomPrompt="1"/>
          </p:nvPr>
        </p:nvSpPr>
        <p:spPr>
          <a:xfrm>
            <a:off x="2501162" y="1630150"/>
            <a:ext cx="1119900" cy="924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500" b="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title" idx="2" hasCustomPrompt="1"/>
          </p:nvPr>
        </p:nvSpPr>
        <p:spPr>
          <a:xfrm>
            <a:off x="4743226" y="1630150"/>
            <a:ext cx="1119900" cy="924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500" b="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title" idx="3" hasCustomPrompt="1"/>
          </p:nvPr>
        </p:nvSpPr>
        <p:spPr>
          <a:xfrm>
            <a:off x="6985363" y="1630150"/>
            <a:ext cx="1119900" cy="924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4500" b="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1"/>
          </p:nvPr>
        </p:nvSpPr>
        <p:spPr>
          <a:xfrm>
            <a:off x="2175625" y="2623275"/>
            <a:ext cx="1770900" cy="78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6" name="Google Shape;56;p13"/>
          <p:cNvSpPr txBox="1">
            <a:spLocks noGrp="1"/>
          </p:cNvSpPr>
          <p:nvPr>
            <p:ph type="subTitle" idx="4"/>
          </p:nvPr>
        </p:nvSpPr>
        <p:spPr>
          <a:xfrm>
            <a:off x="4417738" y="2623275"/>
            <a:ext cx="1770900" cy="78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7" name="Google Shape;57;p13"/>
          <p:cNvSpPr txBox="1">
            <a:spLocks noGrp="1"/>
          </p:cNvSpPr>
          <p:nvPr>
            <p:ph type="subTitle" idx="5"/>
          </p:nvPr>
        </p:nvSpPr>
        <p:spPr>
          <a:xfrm>
            <a:off x="6659850" y="2623275"/>
            <a:ext cx="1770900" cy="785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Bebas Neue"/>
              <a:buNone/>
              <a:defRPr sz="2400">
                <a:solidFill>
                  <a:schemeClr val="lt1"/>
                </a:solidFill>
                <a:highlight>
                  <a:schemeClr val="dk2"/>
                </a:highlight>
                <a:latin typeface="Alfa Slab One"/>
                <a:ea typeface="Alfa Slab One"/>
                <a:cs typeface="Alfa Slab One"/>
                <a:sym typeface="Alfa Slab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r>
              <a:rPr lang="en-US"/>
              <a:t>Click to edit Master subtitle style</a:t>
            </a:r>
            <a:endParaRPr/>
          </a:p>
        </p:txBody>
      </p:sp>
      <p:sp>
        <p:nvSpPr>
          <p:cNvPr id="58" name="Google Shape;58;p13"/>
          <p:cNvSpPr txBox="1">
            <a:spLocks noGrp="1"/>
          </p:cNvSpPr>
          <p:nvPr>
            <p:ph type="title" idx="6"/>
          </p:nvPr>
        </p:nvSpPr>
        <p:spPr>
          <a:xfrm>
            <a:off x="2175625" y="591675"/>
            <a:ext cx="625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59" name="Google Shape;59;p13"/>
          <p:cNvSpPr>
            <a:spLocks noGrp="1"/>
          </p:cNvSpPr>
          <p:nvPr>
            <p:ph type="pic" idx="7"/>
          </p:nvPr>
        </p:nvSpPr>
        <p:spPr>
          <a:xfrm rot="-5400000" flipH="1">
            <a:off x="-3274901"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4103721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713225" y="3304825"/>
            <a:ext cx="49467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lang="en-US"/>
              <a:t>Click to edit Master title style</a:t>
            </a:r>
            <a:endParaRPr/>
          </a:p>
        </p:txBody>
      </p:sp>
      <p:sp>
        <p:nvSpPr>
          <p:cNvPr id="62" name="Google Shape;62;p14"/>
          <p:cNvSpPr txBox="1">
            <a:spLocks noGrp="1"/>
          </p:cNvSpPr>
          <p:nvPr>
            <p:ph type="subTitle" idx="1"/>
          </p:nvPr>
        </p:nvSpPr>
        <p:spPr>
          <a:xfrm>
            <a:off x="713225" y="1306775"/>
            <a:ext cx="4946700" cy="1887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27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r>
              <a:rPr lang="en-US"/>
              <a:t>Click to edit Master subtitle style</a:t>
            </a:r>
            <a:endParaRPr/>
          </a:p>
        </p:txBody>
      </p:sp>
      <p:sp>
        <p:nvSpPr>
          <p:cNvPr id="63" name="Google Shape;63;p14"/>
          <p:cNvSpPr>
            <a:spLocks noGrp="1"/>
          </p:cNvSpPr>
          <p:nvPr>
            <p:ph type="pic" idx="2"/>
          </p:nvPr>
        </p:nvSpPr>
        <p:spPr>
          <a:xfrm rot="5400000" flipH="1">
            <a:off x="5933627"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37591303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76"/>
        <p:cNvGrpSpPr/>
        <p:nvPr/>
      </p:nvGrpSpPr>
      <p:grpSpPr>
        <a:xfrm>
          <a:off x="0" y="0"/>
          <a:ext cx="0" cy="0"/>
          <a:chOff x="0" y="0"/>
          <a:chExt cx="0" cy="0"/>
        </a:xfrm>
      </p:grpSpPr>
      <p:sp>
        <p:nvSpPr>
          <p:cNvPr id="77" name="Google Shape;77;p18"/>
          <p:cNvSpPr txBox="1">
            <a:spLocks noGrp="1"/>
          </p:cNvSpPr>
          <p:nvPr>
            <p:ph type="subTitle" idx="1"/>
          </p:nvPr>
        </p:nvSpPr>
        <p:spPr>
          <a:xfrm>
            <a:off x="2063850" y="3588725"/>
            <a:ext cx="5023500" cy="6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78" name="Google Shape;78;p18"/>
          <p:cNvSpPr txBox="1">
            <a:spLocks noGrp="1"/>
          </p:cNvSpPr>
          <p:nvPr>
            <p:ph type="subTitle" idx="2"/>
          </p:nvPr>
        </p:nvSpPr>
        <p:spPr>
          <a:xfrm>
            <a:off x="2063850" y="2144425"/>
            <a:ext cx="5023500" cy="622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79" name="Google Shape;79;p18"/>
          <p:cNvSpPr txBox="1">
            <a:spLocks noGrp="1"/>
          </p:cNvSpPr>
          <p:nvPr>
            <p:ph type="subTitle" idx="3"/>
          </p:nvPr>
        </p:nvSpPr>
        <p:spPr>
          <a:xfrm>
            <a:off x="2063863" y="1707250"/>
            <a:ext cx="5023500" cy="488700"/>
          </a:xfrm>
          <a:prstGeom prst="rect">
            <a:avLst/>
          </a:prstGeom>
        </p:spPr>
        <p:txBody>
          <a:bodyPr spcFirstLastPara="1" wrap="square" lIns="91425" tIns="91425" rIns="91425" bIns="91425" anchor="b" anchorCtr="0">
            <a:noAutofit/>
          </a:bodyPr>
          <a:lstStyle>
            <a:lvl1pPr lvl="0" algn="r">
              <a:spcBef>
                <a:spcPts val="0"/>
              </a:spcBef>
              <a:spcAft>
                <a:spcPts val="0"/>
              </a:spcAft>
              <a:buSzPts val="1400"/>
              <a:buNone/>
              <a:defRPr sz="2400">
                <a:solidFill>
                  <a:schemeClr val="lt1"/>
                </a:solidFill>
                <a:highlight>
                  <a:schemeClr val="dk2"/>
                </a:highlight>
                <a:latin typeface="Alfa Slab One"/>
                <a:ea typeface="Alfa Slab One"/>
                <a:cs typeface="Alfa Slab One"/>
                <a:sym typeface="Alfa Slab One"/>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r>
              <a:rPr lang="en-US"/>
              <a:t>Click to edit Master subtitle style</a:t>
            </a:r>
            <a:endParaRPr/>
          </a:p>
        </p:txBody>
      </p:sp>
      <p:sp>
        <p:nvSpPr>
          <p:cNvPr id="80" name="Google Shape;80;p18"/>
          <p:cNvSpPr txBox="1">
            <a:spLocks noGrp="1"/>
          </p:cNvSpPr>
          <p:nvPr>
            <p:ph type="subTitle" idx="4"/>
          </p:nvPr>
        </p:nvSpPr>
        <p:spPr>
          <a:xfrm>
            <a:off x="2063863" y="3151550"/>
            <a:ext cx="5023500" cy="488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400">
                <a:solidFill>
                  <a:schemeClr val="lt1"/>
                </a:solidFill>
                <a:highlight>
                  <a:schemeClr val="dk2"/>
                </a:highlight>
                <a:latin typeface="Alfa Slab One"/>
                <a:ea typeface="Alfa Slab One"/>
                <a:cs typeface="Alfa Slab One"/>
                <a:sym typeface="Alfa Slab 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r>
              <a:rPr lang="en-US"/>
              <a:t>Click to edit Master subtitle style</a:t>
            </a:r>
            <a:endParaRPr/>
          </a:p>
        </p:txBody>
      </p:sp>
      <p:sp>
        <p:nvSpPr>
          <p:cNvPr id="81" name="Google Shape;81;p18"/>
          <p:cNvSpPr txBox="1">
            <a:spLocks noGrp="1"/>
          </p:cNvSpPr>
          <p:nvPr>
            <p:ph type="title"/>
          </p:nvPr>
        </p:nvSpPr>
        <p:spPr>
          <a:xfrm>
            <a:off x="2063750" y="591675"/>
            <a:ext cx="5023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82" name="Google Shape;82;p18"/>
          <p:cNvSpPr>
            <a:spLocks noGrp="1"/>
          </p:cNvSpPr>
          <p:nvPr>
            <p:ph type="pic" idx="5"/>
          </p:nvPr>
        </p:nvSpPr>
        <p:spPr>
          <a:xfrm rot="-5400000" flipH="1">
            <a:off x="-3475698" y="-148099"/>
            <a:ext cx="5170770" cy="5453568"/>
          </a:xfrm>
          <a:prstGeom prst="flowChartDocument">
            <a:avLst/>
          </a:prstGeom>
          <a:noFill/>
          <a:ln w="28575" cap="flat" cmpd="sng">
            <a:solidFill>
              <a:srgbClr val="413017"/>
            </a:solidFill>
            <a:prstDash val="solid"/>
            <a:round/>
            <a:headEnd type="none" w="sm" len="sm"/>
            <a:tailEnd type="none" w="sm" len="sm"/>
          </a:ln>
        </p:spPr>
      </p:sp>
      <p:sp>
        <p:nvSpPr>
          <p:cNvPr id="83" name="Google Shape;83;p18"/>
          <p:cNvSpPr>
            <a:spLocks noGrp="1"/>
          </p:cNvSpPr>
          <p:nvPr>
            <p:ph type="pic" idx="6"/>
          </p:nvPr>
        </p:nvSpPr>
        <p:spPr>
          <a:xfrm rot="5400000" flipH="1">
            <a:off x="7457627" y="-148099"/>
            <a:ext cx="5170770" cy="5453568"/>
          </a:xfrm>
          <a:prstGeom prst="flowChartDocument">
            <a:avLst/>
          </a:prstGeom>
          <a:noFill/>
          <a:ln w="28575" cap="flat" cmpd="sng">
            <a:solidFill>
              <a:srgbClr val="413017"/>
            </a:solidFill>
            <a:prstDash val="solid"/>
            <a:round/>
            <a:headEnd type="none" w="sm" len="sm"/>
            <a:tailEnd type="none" w="sm" len="sm"/>
          </a:ln>
        </p:spPr>
      </p:sp>
    </p:spTree>
    <p:extLst>
      <p:ext uri="{BB962C8B-B14F-4D97-AF65-F5344CB8AC3E}">
        <p14:creationId xmlns:p14="http://schemas.microsoft.com/office/powerpoint/2010/main" val="26514710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200"/>
              <a:buFont typeface="Alfa Slab One"/>
              <a:buNone/>
              <a:defRPr sz="3200">
                <a:solidFill>
                  <a:schemeClr val="lt1"/>
                </a:solidFill>
                <a:latin typeface="Alfa Slab One"/>
                <a:ea typeface="Alfa Slab One"/>
                <a:cs typeface="Alfa Slab One"/>
                <a:sym typeface="Alfa Slab One"/>
              </a:defRPr>
            </a:lvl1pPr>
            <a:lvl2pPr lvl="1" rtl="0">
              <a:spcBef>
                <a:spcPts val="0"/>
              </a:spcBef>
              <a:spcAft>
                <a:spcPts val="0"/>
              </a:spcAft>
              <a:buClr>
                <a:schemeClr val="lt1"/>
              </a:buClr>
              <a:buSzPts val="3500"/>
              <a:buFont typeface="Alfa Slab One"/>
              <a:buNone/>
              <a:defRPr sz="3500">
                <a:solidFill>
                  <a:schemeClr val="lt1"/>
                </a:solidFill>
                <a:latin typeface="Alfa Slab One"/>
                <a:ea typeface="Alfa Slab One"/>
                <a:cs typeface="Alfa Slab One"/>
                <a:sym typeface="Alfa Slab One"/>
              </a:defRPr>
            </a:lvl2pPr>
            <a:lvl3pPr lvl="2" rtl="0">
              <a:spcBef>
                <a:spcPts val="0"/>
              </a:spcBef>
              <a:spcAft>
                <a:spcPts val="0"/>
              </a:spcAft>
              <a:buClr>
                <a:schemeClr val="lt1"/>
              </a:buClr>
              <a:buSzPts val="3500"/>
              <a:buFont typeface="Alfa Slab One"/>
              <a:buNone/>
              <a:defRPr sz="3500">
                <a:solidFill>
                  <a:schemeClr val="lt1"/>
                </a:solidFill>
                <a:latin typeface="Alfa Slab One"/>
                <a:ea typeface="Alfa Slab One"/>
                <a:cs typeface="Alfa Slab One"/>
                <a:sym typeface="Alfa Slab One"/>
              </a:defRPr>
            </a:lvl3pPr>
            <a:lvl4pPr lvl="3" rtl="0">
              <a:spcBef>
                <a:spcPts val="0"/>
              </a:spcBef>
              <a:spcAft>
                <a:spcPts val="0"/>
              </a:spcAft>
              <a:buClr>
                <a:schemeClr val="lt1"/>
              </a:buClr>
              <a:buSzPts val="3500"/>
              <a:buFont typeface="Alfa Slab One"/>
              <a:buNone/>
              <a:defRPr sz="3500">
                <a:solidFill>
                  <a:schemeClr val="lt1"/>
                </a:solidFill>
                <a:latin typeface="Alfa Slab One"/>
                <a:ea typeface="Alfa Slab One"/>
                <a:cs typeface="Alfa Slab One"/>
                <a:sym typeface="Alfa Slab One"/>
              </a:defRPr>
            </a:lvl4pPr>
            <a:lvl5pPr lvl="4" rtl="0">
              <a:spcBef>
                <a:spcPts val="0"/>
              </a:spcBef>
              <a:spcAft>
                <a:spcPts val="0"/>
              </a:spcAft>
              <a:buClr>
                <a:schemeClr val="lt1"/>
              </a:buClr>
              <a:buSzPts val="3500"/>
              <a:buFont typeface="Alfa Slab One"/>
              <a:buNone/>
              <a:defRPr sz="3500">
                <a:solidFill>
                  <a:schemeClr val="lt1"/>
                </a:solidFill>
                <a:latin typeface="Alfa Slab One"/>
                <a:ea typeface="Alfa Slab One"/>
                <a:cs typeface="Alfa Slab One"/>
                <a:sym typeface="Alfa Slab One"/>
              </a:defRPr>
            </a:lvl5pPr>
            <a:lvl6pPr lvl="5" rtl="0">
              <a:spcBef>
                <a:spcPts val="0"/>
              </a:spcBef>
              <a:spcAft>
                <a:spcPts val="0"/>
              </a:spcAft>
              <a:buClr>
                <a:schemeClr val="lt1"/>
              </a:buClr>
              <a:buSzPts val="3500"/>
              <a:buFont typeface="Alfa Slab One"/>
              <a:buNone/>
              <a:defRPr sz="3500">
                <a:solidFill>
                  <a:schemeClr val="lt1"/>
                </a:solidFill>
                <a:latin typeface="Alfa Slab One"/>
                <a:ea typeface="Alfa Slab One"/>
                <a:cs typeface="Alfa Slab One"/>
                <a:sym typeface="Alfa Slab One"/>
              </a:defRPr>
            </a:lvl6pPr>
            <a:lvl7pPr lvl="6" rtl="0">
              <a:spcBef>
                <a:spcPts val="0"/>
              </a:spcBef>
              <a:spcAft>
                <a:spcPts val="0"/>
              </a:spcAft>
              <a:buClr>
                <a:schemeClr val="lt1"/>
              </a:buClr>
              <a:buSzPts val="3500"/>
              <a:buFont typeface="Alfa Slab One"/>
              <a:buNone/>
              <a:defRPr sz="3500">
                <a:solidFill>
                  <a:schemeClr val="lt1"/>
                </a:solidFill>
                <a:latin typeface="Alfa Slab One"/>
                <a:ea typeface="Alfa Slab One"/>
                <a:cs typeface="Alfa Slab One"/>
                <a:sym typeface="Alfa Slab One"/>
              </a:defRPr>
            </a:lvl7pPr>
            <a:lvl8pPr lvl="7" rtl="0">
              <a:spcBef>
                <a:spcPts val="0"/>
              </a:spcBef>
              <a:spcAft>
                <a:spcPts val="0"/>
              </a:spcAft>
              <a:buClr>
                <a:schemeClr val="lt1"/>
              </a:buClr>
              <a:buSzPts val="3500"/>
              <a:buFont typeface="Alfa Slab One"/>
              <a:buNone/>
              <a:defRPr sz="3500">
                <a:solidFill>
                  <a:schemeClr val="lt1"/>
                </a:solidFill>
                <a:latin typeface="Alfa Slab One"/>
                <a:ea typeface="Alfa Slab One"/>
                <a:cs typeface="Alfa Slab One"/>
                <a:sym typeface="Alfa Slab One"/>
              </a:defRPr>
            </a:lvl8pPr>
            <a:lvl9pPr lvl="8" rtl="0">
              <a:spcBef>
                <a:spcPts val="0"/>
              </a:spcBef>
              <a:spcAft>
                <a:spcPts val="0"/>
              </a:spcAft>
              <a:buClr>
                <a:schemeClr val="lt1"/>
              </a:buClr>
              <a:buSzPts val="3500"/>
              <a:buFont typeface="Alfa Slab One"/>
              <a:buNone/>
              <a:defRPr sz="3500">
                <a:solidFill>
                  <a:schemeClr val="lt1"/>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00000"/>
              </a:lnSpc>
              <a:spcBef>
                <a:spcPts val="1600"/>
              </a:spcBef>
              <a:spcAft>
                <a:spcPts val="160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extLst>
      <p:ext uri="{BB962C8B-B14F-4D97-AF65-F5344CB8AC3E}">
        <p14:creationId xmlns:p14="http://schemas.microsoft.com/office/powerpoint/2010/main" val="4059777303"/>
      </p:ext>
    </p:extLst>
  </p:cSld>
  <p:clrMap bg1="lt1" tx1="dk1" bg2="dk2" tx2="lt2" accent1="accent1" accent2="accent2" accent3="accent3" accent4="accent4" accent5="accent5" accent6="accent6" hlink="hlink" folHlink="folHlink"/>
  <p:sldLayoutIdLst>
    <p:sldLayoutId id="2147483693" r:id="rId1"/>
    <p:sldLayoutId id="2147483694" r:id="rId2"/>
    <p:sldLayoutId id="2147483698" r:id="rId3"/>
    <p:sldLayoutId id="2147483699" r:id="rId4"/>
    <p:sldLayoutId id="2147483700" r:id="rId5"/>
    <p:sldLayoutId id="2147483703" r:id="rId6"/>
    <p:sldLayoutId id="2147483704" r:id="rId7"/>
    <p:sldLayoutId id="2147483705"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8" r:id="rId17"/>
    <p:sldLayoutId id="2147483719" r:id="rId18"/>
    <p:sldLayoutId id="2147483728" r:id="rId19"/>
    <p:sldLayoutId id="2147483729" r:id="rId20"/>
    <p:sldLayoutId id="2147483730" r:id="rId21"/>
    <p:sldLayoutId id="2147483731" r:id="rId22"/>
    <p:sldLayoutId id="2147483732" r:id="rId23"/>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46962"/>
          </p15:clr>
        </p15:guide>
        <p15:guide id="2" pos="2880">
          <p15:clr>
            <a:srgbClr val="E46962"/>
          </p15:clr>
        </p15:guide>
        <p15:guide id="3" pos="449">
          <p15:clr>
            <a:srgbClr val="E46962"/>
          </p15:clr>
        </p15:guide>
        <p15:guide id="4" pos="5311">
          <p15:clr>
            <a:srgbClr val="E46962"/>
          </p15:clr>
        </p15:guide>
        <p15:guide id="5" orient="horz" pos="340">
          <p15:clr>
            <a:srgbClr val="E46962"/>
          </p15:clr>
        </p15:guide>
        <p15:guide id="6" orient="horz" pos="2897">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384"/>
        <p:cNvGrpSpPr/>
        <p:nvPr/>
      </p:nvGrpSpPr>
      <p:grpSpPr>
        <a:xfrm>
          <a:off x="0" y="0"/>
          <a:ext cx="0" cy="0"/>
          <a:chOff x="0" y="0"/>
          <a:chExt cx="0" cy="0"/>
        </a:xfrm>
      </p:grpSpPr>
      <p:sp>
        <p:nvSpPr>
          <p:cNvPr id="385" name="Google Shape;385;p4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86" name="Google Shape;386;p4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558507750"/>
      </p:ext>
    </p:extLst>
  </p:cSld>
  <p:clrMap bg1="lt1" tx1="dk1" bg2="dk2" tx2="lt2" accent1="accent1" accent2="accent2" accent3="accent3" accent4="accent4" accent5="accent5" accent6="accent6" hlink="hlink" folHlink="folHlink"/>
  <p:sldLayoutIdLst>
    <p:sldLayoutId id="2147483734" r:id="rId1"/>
    <p:sldLayoutId id="2147483735"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2.xml"/><Relationship Id="rId1" Type="http://schemas.openxmlformats.org/officeDocument/2006/relationships/slideLayout" Target="../slideLayouts/slideLayout11.xml"/><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22.xml"/><Relationship Id="rId1" Type="http://schemas.openxmlformats.org/officeDocument/2006/relationships/video" Target="https://www.youtube.com/embed/w6VD6bVVrGY?feature=oembed"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13.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9E6"/>
        </a:solidFill>
        <a:effectLst/>
      </p:bgPr>
    </p:bg>
    <p:spTree>
      <p:nvGrpSpPr>
        <p:cNvPr id="1" name="Shape 393"/>
        <p:cNvGrpSpPr/>
        <p:nvPr/>
      </p:nvGrpSpPr>
      <p:grpSpPr>
        <a:xfrm>
          <a:off x="0" y="0"/>
          <a:ext cx="0" cy="0"/>
          <a:chOff x="0" y="0"/>
          <a:chExt cx="0" cy="0"/>
        </a:xfrm>
      </p:grpSpPr>
      <p:grpSp>
        <p:nvGrpSpPr>
          <p:cNvPr id="394" name="Google Shape;394;p45"/>
          <p:cNvGrpSpPr/>
          <p:nvPr/>
        </p:nvGrpSpPr>
        <p:grpSpPr>
          <a:xfrm>
            <a:off x="7465958" y="3957413"/>
            <a:ext cx="1317288" cy="810789"/>
            <a:chOff x="1820650" y="2332100"/>
            <a:chExt cx="1079125" cy="664200"/>
          </a:xfrm>
        </p:grpSpPr>
        <p:sp>
          <p:nvSpPr>
            <p:cNvPr id="395" name="Google Shape;395;p45"/>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5"/>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5"/>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5"/>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5"/>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5"/>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5"/>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5"/>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5"/>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5"/>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5"/>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5"/>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5"/>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5"/>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5"/>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5"/>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5"/>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5"/>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5"/>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5"/>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5"/>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5"/>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5"/>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9" name="Google Shape;419;p45"/>
          <p:cNvPicPr preferRelativeResize="0">
            <a:picLocks noGrp="1"/>
          </p:cNvPicPr>
          <p:nvPr>
            <p:ph type="pic" idx="2"/>
          </p:nvPr>
        </p:nvPicPr>
        <p:blipFill rotWithShape="1">
          <a:blip r:embed="rId3">
            <a:alphaModFix/>
          </a:blip>
          <a:srcRect l="23332" r="23332"/>
          <a:stretch/>
        </p:blipFill>
        <p:spPr>
          <a:xfrm rot="-5400000" flipH="1">
            <a:off x="-1045794" y="-141399"/>
            <a:ext cx="5170770" cy="5453568"/>
          </a:xfrm>
          <a:prstGeom prst="flowChartDocument">
            <a:avLst/>
          </a:prstGeom>
        </p:spPr>
      </p:pic>
      <p:sp>
        <p:nvSpPr>
          <p:cNvPr id="506" name="Google Shape;506;p45"/>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a:solidFill>
                  <a:srgbClr val="413017"/>
                </a:solidFill>
              </a:rPr>
              <a:t>Peeling </a:t>
            </a:r>
            <a:r>
              <a:rPr lang="en" sz="4800" dirty="0">
                <a:solidFill>
                  <a:srgbClr val="413017"/>
                </a:solidFill>
              </a:rPr>
              <a:t>Success:</a:t>
            </a:r>
            <a:endParaRPr sz="4800" dirty="0">
              <a:solidFill>
                <a:srgbClr val="413017"/>
              </a:solidFill>
              <a:highlight>
                <a:schemeClr val="dk2"/>
              </a:highlight>
            </a:endParaRPr>
          </a:p>
        </p:txBody>
      </p:sp>
      <p:sp>
        <p:nvSpPr>
          <p:cNvPr id="507" name="Google Shape;507;p45"/>
          <p:cNvSpPr txBox="1">
            <a:spLocks noGrp="1"/>
          </p:cNvSpPr>
          <p:nvPr>
            <p:ph type="subTitle" idx="1"/>
          </p:nvPr>
        </p:nvSpPr>
        <p:spPr>
          <a:xfrm>
            <a:off x="4877626" y="3639787"/>
            <a:ext cx="2833800" cy="92528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data driven look improving retention and employee outcomes. </a:t>
            </a:r>
            <a:endParaRPr dirty="0"/>
          </a:p>
        </p:txBody>
      </p:sp>
      <p:grpSp>
        <p:nvGrpSpPr>
          <p:cNvPr id="420" name="Google Shape;420;p45"/>
          <p:cNvGrpSpPr/>
          <p:nvPr/>
        </p:nvGrpSpPr>
        <p:grpSpPr>
          <a:xfrm>
            <a:off x="3116236" y="3870706"/>
            <a:ext cx="1062802" cy="871427"/>
            <a:chOff x="3486000" y="3728950"/>
            <a:chExt cx="870650" cy="713875"/>
          </a:xfrm>
        </p:grpSpPr>
        <p:sp>
          <p:nvSpPr>
            <p:cNvPr id="421" name="Google Shape;421;p45"/>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5"/>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5"/>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5"/>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5"/>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5"/>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5"/>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5"/>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5"/>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5"/>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5"/>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5"/>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5"/>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5"/>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5"/>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5"/>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5"/>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5"/>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5"/>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5"/>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5"/>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5"/>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5"/>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5"/>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5"/>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5"/>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5"/>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45"/>
          <p:cNvGrpSpPr/>
          <p:nvPr/>
        </p:nvGrpSpPr>
        <p:grpSpPr>
          <a:xfrm>
            <a:off x="2911268" y="279749"/>
            <a:ext cx="1320340" cy="671904"/>
            <a:chOff x="4574275" y="2697375"/>
            <a:chExt cx="1081625" cy="550425"/>
          </a:xfrm>
        </p:grpSpPr>
        <p:sp>
          <p:nvSpPr>
            <p:cNvPr id="449" name="Google Shape;449;p45"/>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5"/>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5"/>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5"/>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5"/>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5"/>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5"/>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5"/>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5"/>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5"/>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5"/>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5"/>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5"/>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5"/>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5"/>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5"/>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5"/>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5"/>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5"/>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5"/>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5"/>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5"/>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45"/>
          <p:cNvGrpSpPr/>
          <p:nvPr/>
        </p:nvGrpSpPr>
        <p:grpSpPr>
          <a:xfrm>
            <a:off x="7833207" y="139638"/>
            <a:ext cx="1195126" cy="746031"/>
            <a:chOff x="3867100" y="1394425"/>
            <a:chExt cx="979050" cy="611150"/>
          </a:xfrm>
        </p:grpSpPr>
        <p:sp>
          <p:nvSpPr>
            <p:cNvPr id="476" name="Google Shape;476;p45"/>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5"/>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5"/>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5"/>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5"/>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5"/>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5"/>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5"/>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5"/>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5"/>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5"/>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5"/>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5"/>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5"/>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5"/>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5"/>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5"/>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5"/>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grpSp>
        <p:nvGrpSpPr>
          <p:cNvPr id="1240" name="Google Shape;1240;p54"/>
          <p:cNvGrpSpPr/>
          <p:nvPr/>
        </p:nvGrpSpPr>
        <p:grpSpPr>
          <a:xfrm>
            <a:off x="7506204" y="487049"/>
            <a:ext cx="1195126" cy="746031"/>
            <a:chOff x="3867100" y="1394425"/>
            <a:chExt cx="979050" cy="611150"/>
          </a:xfrm>
        </p:grpSpPr>
        <p:sp>
          <p:nvSpPr>
            <p:cNvPr id="1241" name="Google Shape;1241;p54"/>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4"/>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4"/>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4"/>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4"/>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4"/>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4"/>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4"/>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4"/>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4"/>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4"/>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4"/>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4"/>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4"/>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4"/>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4"/>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4"/>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4"/>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4"/>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4"/>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4"/>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4"/>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4"/>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4"/>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4"/>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4"/>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4"/>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4"/>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4"/>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4"/>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4"/>
          <p:cNvGrpSpPr/>
          <p:nvPr/>
        </p:nvGrpSpPr>
        <p:grpSpPr>
          <a:xfrm>
            <a:off x="235976" y="289128"/>
            <a:ext cx="1062802" cy="871427"/>
            <a:chOff x="3486000" y="3728950"/>
            <a:chExt cx="870650" cy="713875"/>
          </a:xfrm>
        </p:grpSpPr>
        <p:sp>
          <p:nvSpPr>
            <p:cNvPr id="1186" name="Google Shape;1186;p54"/>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4"/>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4"/>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4"/>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4"/>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4"/>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4"/>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4"/>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4"/>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4"/>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4"/>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4"/>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4"/>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4"/>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4"/>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4"/>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4"/>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4"/>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4"/>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4"/>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4"/>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4"/>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4"/>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4"/>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4"/>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4"/>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4"/>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 name="Google Shape;1175;p54"/>
          <p:cNvSpPr txBox="1">
            <a:spLocks noGrp="1"/>
          </p:cNvSpPr>
          <p:nvPr>
            <p:ph type="title"/>
          </p:nvPr>
        </p:nvSpPr>
        <p:spPr>
          <a:xfrm>
            <a:off x="719850" y="591675"/>
            <a:ext cx="517565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highlight>
                  <a:srgbClr val="FFFF00"/>
                </a:highlight>
              </a:rPr>
              <a:t>“Job Hopping”</a:t>
            </a:r>
            <a:endParaRPr dirty="0"/>
          </a:p>
        </p:txBody>
      </p:sp>
      <p:pic>
        <p:nvPicPr>
          <p:cNvPr id="6" name="Picture 5">
            <a:extLst>
              <a:ext uri="{FF2B5EF4-FFF2-40B4-BE49-F238E27FC236}">
                <a16:creationId xmlns:a16="http://schemas.microsoft.com/office/drawing/2014/main" id="{F5DF6B8F-0127-4CAC-E954-EE4981F4D911}"/>
              </a:ext>
            </a:extLst>
          </p:cNvPr>
          <p:cNvPicPr>
            <a:picLocks noChangeAspect="1"/>
          </p:cNvPicPr>
          <p:nvPr/>
        </p:nvPicPr>
        <p:blipFill>
          <a:blip r:embed="rId3"/>
          <a:stretch>
            <a:fillRect/>
          </a:stretch>
        </p:blipFill>
        <p:spPr>
          <a:xfrm>
            <a:off x="844708" y="1779217"/>
            <a:ext cx="3071907" cy="2901835"/>
          </a:xfrm>
          <a:prstGeom prst="rect">
            <a:avLst/>
          </a:prstGeom>
        </p:spPr>
      </p:pic>
      <p:sp>
        <p:nvSpPr>
          <p:cNvPr id="7" name="TextBox 6">
            <a:extLst>
              <a:ext uri="{FF2B5EF4-FFF2-40B4-BE49-F238E27FC236}">
                <a16:creationId xmlns:a16="http://schemas.microsoft.com/office/drawing/2014/main" id="{D36CB770-D297-A842-ED8B-801024A597FD}"/>
              </a:ext>
            </a:extLst>
          </p:cNvPr>
          <p:cNvSpPr txBox="1"/>
          <p:nvPr/>
        </p:nvSpPr>
        <p:spPr>
          <a:xfrm>
            <a:off x="840099" y="1265181"/>
            <a:ext cx="2415719" cy="523220"/>
          </a:xfrm>
          <a:prstGeom prst="rect">
            <a:avLst/>
          </a:prstGeom>
          <a:noFill/>
        </p:spPr>
        <p:txBody>
          <a:bodyPr wrap="square" rtlCol="0">
            <a:spAutoFit/>
          </a:bodyPr>
          <a:lstStyle/>
          <a:p>
            <a:r>
              <a:rPr lang="en-US" dirty="0">
                <a:solidFill>
                  <a:schemeClr val="bg1"/>
                </a:solidFill>
                <a:latin typeface="Albert Sans" panose="020B0604020202020204" charset="0"/>
              </a:rPr>
              <a:t>Attrition by Number of Companies Prior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2">
          <a:extLst>
            <a:ext uri="{FF2B5EF4-FFF2-40B4-BE49-F238E27FC236}">
              <a16:creationId xmlns:a16="http://schemas.microsoft.com/office/drawing/2014/main" id="{05B903DD-895B-B696-F1F8-C94C4DD5D9ED}"/>
            </a:ext>
          </a:extLst>
        </p:cNvPr>
        <p:cNvGrpSpPr/>
        <p:nvPr/>
      </p:nvGrpSpPr>
      <p:grpSpPr>
        <a:xfrm>
          <a:off x="0" y="0"/>
          <a:ext cx="0" cy="0"/>
          <a:chOff x="0" y="0"/>
          <a:chExt cx="0" cy="0"/>
        </a:xfrm>
      </p:grpSpPr>
      <p:sp>
        <p:nvSpPr>
          <p:cNvPr id="924" name="Google Shape;924;p51">
            <a:extLst>
              <a:ext uri="{FF2B5EF4-FFF2-40B4-BE49-F238E27FC236}">
                <a16:creationId xmlns:a16="http://schemas.microsoft.com/office/drawing/2014/main" id="{5B1A42B9-A791-0BA6-DA39-6E9BF073A615}"/>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The trends and patterns with the most obvious impact.</a:t>
            </a:r>
            <a:endParaRPr dirty="0"/>
          </a:p>
          <a:p>
            <a:pPr marL="457200" lvl="0" indent="-317500" algn="l" rtl="0">
              <a:spcBef>
                <a:spcPts val="1000"/>
              </a:spcBef>
              <a:spcAft>
                <a:spcPts val="0"/>
              </a:spcAft>
              <a:buSzPts val="1400"/>
              <a:buChar char="●"/>
            </a:pPr>
            <a:r>
              <a:rPr lang="en-US" dirty="0"/>
              <a:t>Department</a:t>
            </a:r>
            <a:endParaRPr dirty="0"/>
          </a:p>
          <a:p>
            <a:pPr marL="457200" lvl="0" indent="-317500" algn="l" rtl="0">
              <a:spcBef>
                <a:spcPts val="0"/>
              </a:spcBef>
              <a:spcAft>
                <a:spcPts val="0"/>
              </a:spcAft>
              <a:buSzPts val="1400"/>
              <a:buChar char="●"/>
            </a:pPr>
            <a:r>
              <a:rPr lang="en-US" dirty="0"/>
              <a:t>Job level</a:t>
            </a:r>
          </a:p>
          <a:p>
            <a:pPr marL="457200" lvl="0" indent="-317500" algn="l" rtl="0">
              <a:spcBef>
                <a:spcPts val="0"/>
              </a:spcBef>
              <a:spcAft>
                <a:spcPts val="0"/>
              </a:spcAft>
              <a:buSzPts val="1400"/>
              <a:buChar char="●"/>
            </a:pPr>
            <a:r>
              <a:rPr lang="en-US" dirty="0"/>
              <a:t>Survey results</a:t>
            </a:r>
            <a:endParaRPr dirty="0"/>
          </a:p>
        </p:txBody>
      </p:sp>
      <p:sp>
        <p:nvSpPr>
          <p:cNvPr id="923" name="Google Shape;923;p51">
            <a:extLst>
              <a:ext uri="{FF2B5EF4-FFF2-40B4-BE49-F238E27FC236}">
                <a16:creationId xmlns:a16="http://schemas.microsoft.com/office/drawing/2014/main" id="{EB1B9CA0-51AF-CB2A-3BF0-F67BA06B96AD}"/>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highlight>
                  <a:srgbClr val="FFFF00"/>
                </a:highlight>
              </a:rPr>
              <a:t>Useful Insights</a:t>
            </a:r>
          </a:p>
        </p:txBody>
      </p:sp>
      <p:pic>
        <p:nvPicPr>
          <p:cNvPr id="925" name="Google Shape;925;p51">
            <a:extLst>
              <a:ext uri="{FF2B5EF4-FFF2-40B4-BE49-F238E27FC236}">
                <a16:creationId xmlns:a16="http://schemas.microsoft.com/office/drawing/2014/main" id="{CF8F4ED7-966D-AE71-E235-E4A1BEF3E65E}"/>
              </a:ext>
            </a:extLst>
          </p:cNvPr>
          <p:cNvPicPr preferRelativeResize="0">
            <a:picLocks noGrp="1"/>
          </p:cNvPicPr>
          <p:nvPr>
            <p:ph type="pic" idx="2"/>
          </p:nvPr>
        </p:nvPicPr>
        <p:blipFill rotWithShape="1">
          <a:blip r:embed="rId3">
            <a:alphaModFix/>
          </a:blip>
          <a:srcRect t="14854" b="14854"/>
          <a:stretch/>
        </p:blipFill>
        <p:spPr>
          <a:prstGeom prst="flowChartDocument">
            <a:avLst/>
          </a:prstGeom>
        </p:spPr>
      </p:pic>
      <p:grpSp>
        <p:nvGrpSpPr>
          <p:cNvPr id="926" name="Google Shape;926;p51">
            <a:extLst>
              <a:ext uri="{FF2B5EF4-FFF2-40B4-BE49-F238E27FC236}">
                <a16:creationId xmlns:a16="http://schemas.microsoft.com/office/drawing/2014/main" id="{21D079DC-231B-1FB5-A50C-B8C5CA83328D}"/>
              </a:ext>
            </a:extLst>
          </p:cNvPr>
          <p:cNvGrpSpPr/>
          <p:nvPr/>
        </p:nvGrpSpPr>
        <p:grpSpPr>
          <a:xfrm rot="-899894" flipH="1">
            <a:off x="558884" y="3478244"/>
            <a:ext cx="1317271" cy="810778"/>
            <a:chOff x="1820650" y="2332100"/>
            <a:chExt cx="1079125" cy="664200"/>
          </a:xfrm>
        </p:grpSpPr>
        <p:sp>
          <p:nvSpPr>
            <p:cNvPr id="927" name="Google Shape;927;p51">
              <a:extLst>
                <a:ext uri="{FF2B5EF4-FFF2-40B4-BE49-F238E27FC236}">
                  <a16:creationId xmlns:a16="http://schemas.microsoft.com/office/drawing/2014/main" id="{9157A0DC-5156-3389-7E16-474444D62304}"/>
                </a:ext>
              </a:extLst>
            </p:cNvPr>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1">
              <a:extLst>
                <a:ext uri="{FF2B5EF4-FFF2-40B4-BE49-F238E27FC236}">
                  <a16:creationId xmlns:a16="http://schemas.microsoft.com/office/drawing/2014/main" id="{11BFC061-0DAD-9A10-69EC-EB37A08FFA19}"/>
                </a:ext>
              </a:extLst>
            </p:cNvPr>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1">
              <a:extLst>
                <a:ext uri="{FF2B5EF4-FFF2-40B4-BE49-F238E27FC236}">
                  <a16:creationId xmlns:a16="http://schemas.microsoft.com/office/drawing/2014/main" id="{CF940437-E51F-EC7F-61BA-AE6F07167BBF}"/>
                </a:ext>
              </a:extLst>
            </p:cNvPr>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1">
              <a:extLst>
                <a:ext uri="{FF2B5EF4-FFF2-40B4-BE49-F238E27FC236}">
                  <a16:creationId xmlns:a16="http://schemas.microsoft.com/office/drawing/2014/main" id="{71C0C03A-CEE5-2A36-3852-4DFBC7534571}"/>
                </a:ext>
              </a:extLst>
            </p:cNvPr>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1">
              <a:extLst>
                <a:ext uri="{FF2B5EF4-FFF2-40B4-BE49-F238E27FC236}">
                  <a16:creationId xmlns:a16="http://schemas.microsoft.com/office/drawing/2014/main" id="{13FCC550-2EFF-A9B5-AB91-E0772B7C915F}"/>
                </a:ext>
              </a:extLst>
            </p:cNvPr>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1">
              <a:extLst>
                <a:ext uri="{FF2B5EF4-FFF2-40B4-BE49-F238E27FC236}">
                  <a16:creationId xmlns:a16="http://schemas.microsoft.com/office/drawing/2014/main" id="{3D0F1703-99FD-2BDE-9B64-61C84900C44F}"/>
                </a:ext>
              </a:extLst>
            </p:cNvPr>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1">
              <a:extLst>
                <a:ext uri="{FF2B5EF4-FFF2-40B4-BE49-F238E27FC236}">
                  <a16:creationId xmlns:a16="http://schemas.microsoft.com/office/drawing/2014/main" id="{1C001BFD-26A4-E0B3-9317-608848C14F75}"/>
                </a:ext>
              </a:extLst>
            </p:cNvPr>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1">
              <a:extLst>
                <a:ext uri="{FF2B5EF4-FFF2-40B4-BE49-F238E27FC236}">
                  <a16:creationId xmlns:a16="http://schemas.microsoft.com/office/drawing/2014/main" id="{690F62FF-B81E-AC07-0CDB-47A7C083815F}"/>
                </a:ext>
              </a:extLst>
            </p:cNvPr>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1">
              <a:extLst>
                <a:ext uri="{FF2B5EF4-FFF2-40B4-BE49-F238E27FC236}">
                  <a16:creationId xmlns:a16="http://schemas.microsoft.com/office/drawing/2014/main" id="{C4AA2198-9757-6664-8906-66E07B19F1C3}"/>
                </a:ext>
              </a:extLst>
            </p:cNvPr>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1">
              <a:extLst>
                <a:ext uri="{FF2B5EF4-FFF2-40B4-BE49-F238E27FC236}">
                  <a16:creationId xmlns:a16="http://schemas.microsoft.com/office/drawing/2014/main" id="{3E9B6638-5F11-BD49-2743-05029ADBB228}"/>
                </a:ext>
              </a:extLst>
            </p:cNvPr>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1">
              <a:extLst>
                <a:ext uri="{FF2B5EF4-FFF2-40B4-BE49-F238E27FC236}">
                  <a16:creationId xmlns:a16="http://schemas.microsoft.com/office/drawing/2014/main" id="{A77910DB-62E3-4D69-CBE4-F971F7DEA84B}"/>
                </a:ext>
              </a:extLst>
            </p:cNvPr>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1">
              <a:extLst>
                <a:ext uri="{FF2B5EF4-FFF2-40B4-BE49-F238E27FC236}">
                  <a16:creationId xmlns:a16="http://schemas.microsoft.com/office/drawing/2014/main" id="{6436D9EA-8C46-83B4-DC4D-7A3B95317F05}"/>
                </a:ext>
              </a:extLst>
            </p:cNvPr>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1">
              <a:extLst>
                <a:ext uri="{FF2B5EF4-FFF2-40B4-BE49-F238E27FC236}">
                  <a16:creationId xmlns:a16="http://schemas.microsoft.com/office/drawing/2014/main" id="{331A3E97-82EF-B47D-D0A1-54DBF7E05F8C}"/>
                </a:ext>
              </a:extLst>
            </p:cNvPr>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1">
              <a:extLst>
                <a:ext uri="{FF2B5EF4-FFF2-40B4-BE49-F238E27FC236}">
                  <a16:creationId xmlns:a16="http://schemas.microsoft.com/office/drawing/2014/main" id="{32B583AF-89A9-6C0F-7BFB-EDF537943CF2}"/>
                </a:ext>
              </a:extLst>
            </p:cNvPr>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1">
              <a:extLst>
                <a:ext uri="{FF2B5EF4-FFF2-40B4-BE49-F238E27FC236}">
                  <a16:creationId xmlns:a16="http://schemas.microsoft.com/office/drawing/2014/main" id="{429806E4-D98A-96D9-443D-E4CA3777C2D4}"/>
                </a:ext>
              </a:extLst>
            </p:cNvPr>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1">
              <a:extLst>
                <a:ext uri="{FF2B5EF4-FFF2-40B4-BE49-F238E27FC236}">
                  <a16:creationId xmlns:a16="http://schemas.microsoft.com/office/drawing/2014/main" id="{3E960001-1B9E-A293-D561-8716B480C477}"/>
                </a:ext>
              </a:extLst>
            </p:cNvPr>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1">
              <a:extLst>
                <a:ext uri="{FF2B5EF4-FFF2-40B4-BE49-F238E27FC236}">
                  <a16:creationId xmlns:a16="http://schemas.microsoft.com/office/drawing/2014/main" id="{C9D87C9C-721A-8DB9-F7E2-BD5BF44051B4}"/>
                </a:ext>
              </a:extLst>
            </p:cNvPr>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1">
              <a:extLst>
                <a:ext uri="{FF2B5EF4-FFF2-40B4-BE49-F238E27FC236}">
                  <a16:creationId xmlns:a16="http://schemas.microsoft.com/office/drawing/2014/main" id="{124A7C8C-7587-F001-5BE8-3DA7DAA113A1}"/>
                </a:ext>
              </a:extLst>
            </p:cNvPr>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1">
              <a:extLst>
                <a:ext uri="{FF2B5EF4-FFF2-40B4-BE49-F238E27FC236}">
                  <a16:creationId xmlns:a16="http://schemas.microsoft.com/office/drawing/2014/main" id="{390C96D2-9A51-83E6-C8CC-A6D110FC52F7}"/>
                </a:ext>
              </a:extLst>
            </p:cNvPr>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1">
              <a:extLst>
                <a:ext uri="{FF2B5EF4-FFF2-40B4-BE49-F238E27FC236}">
                  <a16:creationId xmlns:a16="http://schemas.microsoft.com/office/drawing/2014/main" id="{BFCBDF71-78BD-24DC-B956-A1632D0E921C}"/>
                </a:ext>
              </a:extLst>
            </p:cNvPr>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1">
              <a:extLst>
                <a:ext uri="{FF2B5EF4-FFF2-40B4-BE49-F238E27FC236}">
                  <a16:creationId xmlns:a16="http://schemas.microsoft.com/office/drawing/2014/main" id="{E8A7A73A-F455-8C32-E541-28D495DDAF1A}"/>
                </a:ext>
              </a:extLst>
            </p:cNvPr>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1">
              <a:extLst>
                <a:ext uri="{FF2B5EF4-FFF2-40B4-BE49-F238E27FC236}">
                  <a16:creationId xmlns:a16="http://schemas.microsoft.com/office/drawing/2014/main" id="{AED70F25-EB77-B3EF-EF9D-7ECCDA8CC224}"/>
                </a:ext>
              </a:extLst>
            </p:cNvPr>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1">
              <a:extLst>
                <a:ext uri="{FF2B5EF4-FFF2-40B4-BE49-F238E27FC236}">
                  <a16:creationId xmlns:a16="http://schemas.microsoft.com/office/drawing/2014/main" id="{FE81487B-F535-5731-1322-2DF97E2088A7}"/>
                </a:ext>
              </a:extLst>
            </p:cNvPr>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1">
              <a:extLst>
                <a:ext uri="{FF2B5EF4-FFF2-40B4-BE49-F238E27FC236}">
                  <a16:creationId xmlns:a16="http://schemas.microsoft.com/office/drawing/2014/main" id="{5AF3EA44-4E94-971D-8A64-B43847FF5E96}"/>
                </a:ext>
              </a:extLst>
            </p:cNvPr>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51">
            <a:extLst>
              <a:ext uri="{FF2B5EF4-FFF2-40B4-BE49-F238E27FC236}">
                <a16:creationId xmlns:a16="http://schemas.microsoft.com/office/drawing/2014/main" id="{EEBC5873-E359-AA3E-0EFE-2DDCEAC9A353}"/>
              </a:ext>
            </a:extLst>
          </p:cNvPr>
          <p:cNvGrpSpPr/>
          <p:nvPr/>
        </p:nvGrpSpPr>
        <p:grpSpPr>
          <a:xfrm>
            <a:off x="4691482" y="4155713"/>
            <a:ext cx="1195126" cy="746031"/>
            <a:chOff x="3867100" y="1394425"/>
            <a:chExt cx="979050" cy="611150"/>
          </a:xfrm>
        </p:grpSpPr>
        <p:sp>
          <p:nvSpPr>
            <p:cNvPr id="952" name="Google Shape;952;p51">
              <a:extLst>
                <a:ext uri="{FF2B5EF4-FFF2-40B4-BE49-F238E27FC236}">
                  <a16:creationId xmlns:a16="http://schemas.microsoft.com/office/drawing/2014/main" id="{0159F68B-CE3E-4355-380C-4458D0E8F499}"/>
                </a:ext>
              </a:extLst>
            </p:cNvPr>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1">
              <a:extLst>
                <a:ext uri="{FF2B5EF4-FFF2-40B4-BE49-F238E27FC236}">
                  <a16:creationId xmlns:a16="http://schemas.microsoft.com/office/drawing/2014/main" id="{B9B666CE-F548-5B41-8967-AF824A802F79}"/>
                </a:ext>
              </a:extLst>
            </p:cNvPr>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1">
              <a:extLst>
                <a:ext uri="{FF2B5EF4-FFF2-40B4-BE49-F238E27FC236}">
                  <a16:creationId xmlns:a16="http://schemas.microsoft.com/office/drawing/2014/main" id="{61C5335F-5708-E5CA-A0CA-DCA5300A8A72}"/>
                </a:ext>
              </a:extLst>
            </p:cNvPr>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1">
              <a:extLst>
                <a:ext uri="{FF2B5EF4-FFF2-40B4-BE49-F238E27FC236}">
                  <a16:creationId xmlns:a16="http://schemas.microsoft.com/office/drawing/2014/main" id="{D8DCFFE8-677B-1453-B8FD-7F79BEFDA531}"/>
                </a:ext>
              </a:extLst>
            </p:cNvPr>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1">
              <a:extLst>
                <a:ext uri="{FF2B5EF4-FFF2-40B4-BE49-F238E27FC236}">
                  <a16:creationId xmlns:a16="http://schemas.microsoft.com/office/drawing/2014/main" id="{02816560-4424-F784-2647-E3004480B328}"/>
                </a:ext>
              </a:extLst>
            </p:cNvPr>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1">
              <a:extLst>
                <a:ext uri="{FF2B5EF4-FFF2-40B4-BE49-F238E27FC236}">
                  <a16:creationId xmlns:a16="http://schemas.microsoft.com/office/drawing/2014/main" id="{767DEAA3-2E24-8E0D-6139-C45C728EDADB}"/>
                </a:ext>
              </a:extLst>
            </p:cNvPr>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1">
              <a:extLst>
                <a:ext uri="{FF2B5EF4-FFF2-40B4-BE49-F238E27FC236}">
                  <a16:creationId xmlns:a16="http://schemas.microsoft.com/office/drawing/2014/main" id="{14714555-045C-9EA9-3D3D-282492BF12C3}"/>
                </a:ext>
              </a:extLst>
            </p:cNvPr>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1">
              <a:extLst>
                <a:ext uri="{FF2B5EF4-FFF2-40B4-BE49-F238E27FC236}">
                  <a16:creationId xmlns:a16="http://schemas.microsoft.com/office/drawing/2014/main" id="{B2A6AC18-B2E6-68F6-E816-E0251F6729ED}"/>
                </a:ext>
              </a:extLst>
            </p:cNvPr>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1">
              <a:extLst>
                <a:ext uri="{FF2B5EF4-FFF2-40B4-BE49-F238E27FC236}">
                  <a16:creationId xmlns:a16="http://schemas.microsoft.com/office/drawing/2014/main" id="{0898C65B-9278-3F48-863E-6C5DECA8E8AF}"/>
                </a:ext>
              </a:extLst>
            </p:cNvPr>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1">
              <a:extLst>
                <a:ext uri="{FF2B5EF4-FFF2-40B4-BE49-F238E27FC236}">
                  <a16:creationId xmlns:a16="http://schemas.microsoft.com/office/drawing/2014/main" id="{6439BB11-DAF9-E8E8-6A5A-E5C1FB072CBF}"/>
                </a:ext>
              </a:extLst>
            </p:cNvPr>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1">
              <a:extLst>
                <a:ext uri="{FF2B5EF4-FFF2-40B4-BE49-F238E27FC236}">
                  <a16:creationId xmlns:a16="http://schemas.microsoft.com/office/drawing/2014/main" id="{7BE693C0-E19E-5204-3832-7FC86CBDD671}"/>
                </a:ext>
              </a:extLst>
            </p:cNvPr>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1">
              <a:extLst>
                <a:ext uri="{FF2B5EF4-FFF2-40B4-BE49-F238E27FC236}">
                  <a16:creationId xmlns:a16="http://schemas.microsoft.com/office/drawing/2014/main" id="{AA91BA25-A80B-DDF5-4B5C-539FF237C993}"/>
                </a:ext>
              </a:extLst>
            </p:cNvPr>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1">
              <a:extLst>
                <a:ext uri="{FF2B5EF4-FFF2-40B4-BE49-F238E27FC236}">
                  <a16:creationId xmlns:a16="http://schemas.microsoft.com/office/drawing/2014/main" id="{F14BE254-3934-A68F-F8B5-54692283C9AE}"/>
                </a:ext>
              </a:extLst>
            </p:cNvPr>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1">
              <a:extLst>
                <a:ext uri="{FF2B5EF4-FFF2-40B4-BE49-F238E27FC236}">
                  <a16:creationId xmlns:a16="http://schemas.microsoft.com/office/drawing/2014/main" id="{3D565A37-4BAB-89ED-FFEC-0B87B5B37CD2}"/>
                </a:ext>
              </a:extLst>
            </p:cNvPr>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1">
              <a:extLst>
                <a:ext uri="{FF2B5EF4-FFF2-40B4-BE49-F238E27FC236}">
                  <a16:creationId xmlns:a16="http://schemas.microsoft.com/office/drawing/2014/main" id="{55DFCCC1-8800-7382-8302-F40B5F2CCDB4}"/>
                </a:ext>
              </a:extLst>
            </p:cNvPr>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1">
              <a:extLst>
                <a:ext uri="{FF2B5EF4-FFF2-40B4-BE49-F238E27FC236}">
                  <a16:creationId xmlns:a16="http://schemas.microsoft.com/office/drawing/2014/main" id="{A2223851-47E8-B2A5-F161-0FAA46B2B144}"/>
                </a:ext>
              </a:extLst>
            </p:cNvPr>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1">
              <a:extLst>
                <a:ext uri="{FF2B5EF4-FFF2-40B4-BE49-F238E27FC236}">
                  <a16:creationId xmlns:a16="http://schemas.microsoft.com/office/drawing/2014/main" id="{027EFB35-A414-2937-E213-E89E6283D207}"/>
                </a:ext>
              </a:extLst>
            </p:cNvPr>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1">
              <a:extLst>
                <a:ext uri="{FF2B5EF4-FFF2-40B4-BE49-F238E27FC236}">
                  <a16:creationId xmlns:a16="http://schemas.microsoft.com/office/drawing/2014/main" id="{5A648CD9-B232-6D54-C5D1-F7489139693E}"/>
                </a:ext>
              </a:extLst>
            </p:cNvPr>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1">
              <a:extLst>
                <a:ext uri="{FF2B5EF4-FFF2-40B4-BE49-F238E27FC236}">
                  <a16:creationId xmlns:a16="http://schemas.microsoft.com/office/drawing/2014/main" id="{BF966496-B66D-F981-7CC9-4C1918EC1BB3}"/>
                </a:ext>
              </a:extLst>
            </p:cNvPr>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a:extLst>
                <a:ext uri="{FF2B5EF4-FFF2-40B4-BE49-F238E27FC236}">
                  <a16:creationId xmlns:a16="http://schemas.microsoft.com/office/drawing/2014/main" id="{244B95FB-A13E-2E5C-8055-13C421311BDF}"/>
                </a:ext>
              </a:extLst>
            </p:cNvPr>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1">
              <a:extLst>
                <a:ext uri="{FF2B5EF4-FFF2-40B4-BE49-F238E27FC236}">
                  <a16:creationId xmlns:a16="http://schemas.microsoft.com/office/drawing/2014/main" id="{B7141DDE-FDA0-4301-344B-E36039C4B63C}"/>
                </a:ext>
              </a:extLst>
            </p:cNvPr>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1">
              <a:extLst>
                <a:ext uri="{FF2B5EF4-FFF2-40B4-BE49-F238E27FC236}">
                  <a16:creationId xmlns:a16="http://schemas.microsoft.com/office/drawing/2014/main" id="{B86AFF35-57AB-65C9-8832-5554829EB265}"/>
                </a:ext>
              </a:extLst>
            </p:cNvPr>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1">
              <a:extLst>
                <a:ext uri="{FF2B5EF4-FFF2-40B4-BE49-F238E27FC236}">
                  <a16:creationId xmlns:a16="http://schemas.microsoft.com/office/drawing/2014/main" id="{B3388588-8824-3278-9711-5A9795CA3AE5}"/>
                </a:ext>
              </a:extLst>
            </p:cNvPr>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1">
              <a:extLst>
                <a:ext uri="{FF2B5EF4-FFF2-40B4-BE49-F238E27FC236}">
                  <a16:creationId xmlns:a16="http://schemas.microsoft.com/office/drawing/2014/main" id="{CA3E13F6-6E0F-E333-5279-E5BAE0414DE6}"/>
                </a:ext>
              </a:extLst>
            </p:cNvPr>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1">
              <a:extLst>
                <a:ext uri="{FF2B5EF4-FFF2-40B4-BE49-F238E27FC236}">
                  <a16:creationId xmlns:a16="http://schemas.microsoft.com/office/drawing/2014/main" id="{F545ED71-048E-A519-86B8-BF46B85EA4F4}"/>
                </a:ext>
              </a:extLst>
            </p:cNvPr>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1">
              <a:extLst>
                <a:ext uri="{FF2B5EF4-FFF2-40B4-BE49-F238E27FC236}">
                  <a16:creationId xmlns:a16="http://schemas.microsoft.com/office/drawing/2014/main" id="{268CB449-2A25-6C65-8B14-E5F3A2761B61}"/>
                </a:ext>
              </a:extLst>
            </p:cNvPr>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1">
              <a:extLst>
                <a:ext uri="{FF2B5EF4-FFF2-40B4-BE49-F238E27FC236}">
                  <a16:creationId xmlns:a16="http://schemas.microsoft.com/office/drawing/2014/main" id="{8F8EC55F-E7F6-EC3E-4439-A07DDFF1E180}"/>
                </a:ext>
              </a:extLst>
            </p:cNvPr>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1">
              <a:extLst>
                <a:ext uri="{FF2B5EF4-FFF2-40B4-BE49-F238E27FC236}">
                  <a16:creationId xmlns:a16="http://schemas.microsoft.com/office/drawing/2014/main" id="{A70D26A9-7D01-C892-9434-3A56B4BDD824}"/>
                </a:ext>
              </a:extLst>
            </p:cNvPr>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1">
              <a:extLst>
                <a:ext uri="{FF2B5EF4-FFF2-40B4-BE49-F238E27FC236}">
                  <a16:creationId xmlns:a16="http://schemas.microsoft.com/office/drawing/2014/main" id="{4FEC8A65-4D8F-57CD-93AB-49C8CE8E3423}"/>
                </a:ext>
              </a:extLst>
            </p:cNvPr>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1">
              <a:extLst>
                <a:ext uri="{FF2B5EF4-FFF2-40B4-BE49-F238E27FC236}">
                  <a16:creationId xmlns:a16="http://schemas.microsoft.com/office/drawing/2014/main" id="{E4ADF3EE-48C2-0163-E641-876D1919FC8A}"/>
                </a:ext>
              </a:extLst>
            </p:cNvPr>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51">
            <a:extLst>
              <a:ext uri="{FF2B5EF4-FFF2-40B4-BE49-F238E27FC236}">
                <a16:creationId xmlns:a16="http://schemas.microsoft.com/office/drawing/2014/main" id="{C4D2CA92-46C3-C958-F284-AC42F802E1A8}"/>
              </a:ext>
            </a:extLst>
          </p:cNvPr>
          <p:cNvGrpSpPr/>
          <p:nvPr/>
        </p:nvGrpSpPr>
        <p:grpSpPr>
          <a:xfrm flipH="1">
            <a:off x="4823786" y="358331"/>
            <a:ext cx="1062802" cy="871427"/>
            <a:chOff x="3486000" y="3728950"/>
            <a:chExt cx="870650" cy="713875"/>
          </a:xfrm>
        </p:grpSpPr>
        <p:sp>
          <p:nvSpPr>
            <p:cNvPr id="983" name="Google Shape;983;p51">
              <a:extLst>
                <a:ext uri="{FF2B5EF4-FFF2-40B4-BE49-F238E27FC236}">
                  <a16:creationId xmlns:a16="http://schemas.microsoft.com/office/drawing/2014/main" id="{CE4D25C3-4792-3212-74FB-7565196FB02A}"/>
                </a:ext>
              </a:extLst>
            </p:cNvPr>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1">
              <a:extLst>
                <a:ext uri="{FF2B5EF4-FFF2-40B4-BE49-F238E27FC236}">
                  <a16:creationId xmlns:a16="http://schemas.microsoft.com/office/drawing/2014/main" id="{9D849C88-43B9-CF77-337C-70B12A9E256F}"/>
                </a:ext>
              </a:extLst>
            </p:cNvPr>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1">
              <a:extLst>
                <a:ext uri="{FF2B5EF4-FFF2-40B4-BE49-F238E27FC236}">
                  <a16:creationId xmlns:a16="http://schemas.microsoft.com/office/drawing/2014/main" id="{9730D62D-7FEE-6642-69DC-15289B37A163}"/>
                </a:ext>
              </a:extLst>
            </p:cNvPr>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1">
              <a:extLst>
                <a:ext uri="{FF2B5EF4-FFF2-40B4-BE49-F238E27FC236}">
                  <a16:creationId xmlns:a16="http://schemas.microsoft.com/office/drawing/2014/main" id="{44D90294-AF0D-7B0D-E24E-F5DDA298535E}"/>
                </a:ext>
              </a:extLst>
            </p:cNvPr>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1">
              <a:extLst>
                <a:ext uri="{FF2B5EF4-FFF2-40B4-BE49-F238E27FC236}">
                  <a16:creationId xmlns:a16="http://schemas.microsoft.com/office/drawing/2014/main" id="{FA9DA4BE-7CC9-570C-8330-6B8A1BC1DF38}"/>
                </a:ext>
              </a:extLst>
            </p:cNvPr>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1">
              <a:extLst>
                <a:ext uri="{FF2B5EF4-FFF2-40B4-BE49-F238E27FC236}">
                  <a16:creationId xmlns:a16="http://schemas.microsoft.com/office/drawing/2014/main" id="{9BE78814-6F37-7A25-9B16-C76BE626AA74}"/>
                </a:ext>
              </a:extLst>
            </p:cNvPr>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1">
              <a:extLst>
                <a:ext uri="{FF2B5EF4-FFF2-40B4-BE49-F238E27FC236}">
                  <a16:creationId xmlns:a16="http://schemas.microsoft.com/office/drawing/2014/main" id="{17149AA2-3900-327D-D799-9F82613C936D}"/>
                </a:ext>
              </a:extLst>
            </p:cNvPr>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1">
              <a:extLst>
                <a:ext uri="{FF2B5EF4-FFF2-40B4-BE49-F238E27FC236}">
                  <a16:creationId xmlns:a16="http://schemas.microsoft.com/office/drawing/2014/main" id="{BEA4D851-4412-4264-41D6-389FD9C3C346}"/>
                </a:ext>
              </a:extLst>
            </p:cNvPr>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1">
              <a:extLst>
                <a:ext uri="{FF2B5EF4-FFF2-40B4-BE49-F238E27FC236}">
                  <a16:creationId xmlns:a16="http://schemas.microsoft.com/office/drawing/2014/main" id="{3D6F8E1B-35AD-4A5B-C04C-851BE4985861}"/>
                </a:ext>
              </a:extLst>
            </p:cNvPr>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1">
              <a:extLst>
                <a:ext uri="{FF2B5EF4-FFF2-40B4-BE49-F238E27FC236}">
                  <a16:creationId xmlns:a16="http://schemas.microsoft.com/office/drawing/2014/main" id="{44E3EC60-9498-04F4-52FC-DD3958F58B03}"/>
                </a:ext>
              </a:extLst>
            </p:cNvPr>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1">
              <a:extLst>
                <a:ext uri="{FF2B5EF4-FFF2-40B4-BE49-F238E27FC236}">
                  <a16:creationId xmlns:a16="http://schemas.microsoft.com/office/drawing/2014/main" id="{ECF44B40-8C5C-0F85-5D58-567217A7EB4C}"/>
                </a:ext>
              </a:extLst>
            </p:cNvPr>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1">
              <a:extLst>
                <a:ext uri="{FF2B5EF4-FFF2-40B4-BE49-F238E27FC236}">
                  <a16:creationId xmlns:a16="http://schemas.microsoft.com/office/drawing/2014/main" id="{BF872361-4DDB-6715-462E-E3767FD1F467}"/>
                </a:ext>
              </a:extLst>
            </p:cNvPr>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1">
              <a:extLst>
                <a:ext uri="{FF2B5EF4-FFF2-40B4-BE49-F238E27FC236}">
                  <a16:creationId xmlns:a16="http://schemas.microsoft.com/office/drawing/2014/main" id="{A82D35D4-4006-6619-56D9-448FDE698ED9}"/>
                </a:ext>
              </a:extLst>
            </p:cNvPr>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1">
              <a:extLst>
                <a:ext uri="{FF2B5EF4-FFF2-40B4-BE49-F238E27FC236}">
                  <a16:creationId xmlns:a16="http://schemas.microsoft.com/office/drawing/2014/main" id="{D5CDAEBD-0C28-8057-8B13-73A7B7A90D4A}"/>
                </a:ext>
              </a:extLst>
            </p:cNvPr>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1">
              <a:extLst>
                <a:ext uri="{FF2B5EF4-FFF2-40B4-BE49-F238E27FC236}">
                  <a16:creationId xmlns:a16="http://schemas.microsoft.com/office/drawing/2014/main" id="{4A351FF5-61C3-DC77-8509-C412BDE4018B}"/>
                </a:ext>
              </a:extLst>
            </p:cNvPr>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1">
              <a:extLst>
                <a:ext uri="{FF2B5EF4-FFF2-40B4-BE49-F238E27FC236}">
                  <a16:creationId xmlns:a16="http://schemas.microsoft.com/office/drawing/2014/main" id="{1C21EBCB-A4E1-2580-49F9-A98651CF25DD}"/>
                </a:ext>
              </a:extLst>
            </p:cNvPr>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1">
              <a:extLst>
                <a:ext uri="{FF2B5EF4-FFF2-40B4-BE49-F238E27FC236}">
                  <a16:creationId xmlns:a16="http://schemas.microsoft.com/office/drawing/2014/main" id="{8B757CD6-3EEB-9006-FD5E-DBB8E1D76F24}"/>
                </a:ext>
              </a:extLst>
            </p:cNvPr>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1">
              <a:extLst>
                <a:ext uri="{FF2B5EF4-FFF2-40B4-BE49-F238E27FC236}">
                  <a16:creationId xmlns:a16="http://schemas.microsoft.com/office/drawing/2014/main" id="{5432007F-C935-C3CD-5495-69BDBA6D1E95}"/>
                </a:ext>
              </a:extLst>
            </p:cNvPr>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1">
              <a:extLst>
                <a:ext uri="{FF2B5EF4-FFF2-40B4-BE49-F238E27FC236}">
                  <a16:creationId xmlns:a16="http://schemas.microsoft.com/office/drawing/2014/main" id="{F0BE6A63-F4C3-1D64-9FFA-9661DE55A4E0}"/>
                </a:ext>
              </a:extLst>
            </p:cNvPr>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1">
              <a:extLst>
                <a:ext uri="{FF2B5EF4-FFF2-40B4-BE49-F238E27FC236}">
                  <a16:creationId xmlns:a16="http://schemas.microsoft.com/office/drawing/2014/main" id="{C520BCA7-0676-A52D-4A32-C9B848C27896}"/>
                </a:ext>
              </a:extLst>
            </p:cNvPr>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1">
              <a:extLst>
                <a:ext uri="{FF2B5EF4-FFF2-40B4-BE49-F238E27FC236}">
                  <a16:creationId xmlns:a16="http://schemas.microsoft.com/office/drawing/2014/main" id="{A6D6ABBD-0DD0-666B-5AF7-CB66B6FF28FA}"/>
                </a:ext>
              </a:extLst>
            </p:cNvPr>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1">
              <a:extLst>
                <a:ext uri="{FF2B5EF4-FFF2-40B4-BE49-F238E27FC236}">
                  <a16:creationId xmlns:a16="http://schemas.microsoft.com/office/drawing/2014/main" id="{61532F50-02E3-29E8-1B45-BBFEEEAA3987}"/>
                </a:ext>
              </a:extLst>
            </p:cNvPr>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1">
              <a:extLst>
                <a:ext uri="{FF2B5EF4-FFF2-40B4-BE49-F238E27FC236}">
                  <a16:creationId xmlns:a16="http://schemas.microsoft.com/office/drawing/2014/main" id="{8E87DF46-003C-AEE2-0AF3-7437971F09C3}"/>
                </a:ext>
              </a:extLst>
            </p:cNvPr>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1">
              <a:extLst>
                <a:ext uri="{FF2B5EF4-FFF2-40B4-BE49-F238E27FC236}">
                  <a16:creationId xmlns:a16="http://schemas.microsoft.com/office/drawing/2014/main" id="{B433E217-1CF5-BFB2-E824-16A49B1B0366}"/>
                </a:ext>
              </a:extLst>
            </p:cNvPr>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1">
              <a:extLst>
                <a:ext uri="{FF2B5EF4-FFF2-40B4-BE49-F238E27FC236}">
                  <a16:creationId xmlns:a16="http://schemas.microsoft.com/office/drawing/2014/main" id="{36C0499E-F715-C431-45E8-927F069FA29E}"/>
                </a:ext>
              </a:extLst>
            </p:cNvPr>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1">
              <a:extLst>
                <a:ext uri="{FF2B5EF4-FFF2-40B4-BE49-F238E27FC236}">
                  <a16:creationId xmlns:a16="http://schemas.microsoft.com/office/drawing/2014/main" id="{487D566B-9D49-E246-79D2-32681D3D42A3}"/>
                </a:ext>
              </a:extLst>
            </p:cNvPr>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1">
              <a:extLst>
                <a:ext uri="{FF2B5EF4-FFF2-40B4-BE49-F238E27FC236}">
                  <a16:creationId xmlns:a16="http://schemas.microsoft.com/office/drawing/2014/main" id="{37860AB7-4E33-5376-B9FE-C72D20B20AFE}"/>
                </a:ext>
              </a:extLst>
            </p:cNvPr>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08138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48"/>
        <p:cNvGrpSpPr/>
        <p:nvPr/>
      </p:nvGrpSpPr>
      <p:grpSpPr>
        <a:xfrm>
          <a:off x="0" y="0"/>
          <a:ext cx="0" cy="0"/>
          <a:chOff x="0" y="0"/>
          <a:chExt cx="0" cy="0"/>
        </a:xfrm>
      </p:grpSpPr>
      <p:pic>
        <p:nvPicPr>
          <p:cNvPr id="1450" name="Google Shape;1450;p57"/>
          <p:cNvPicPr preferRelativeResize="0">
            <a:picLocks noGrp="1"/>
          </p:cNvPicPr>
          <p:nvPr>
            <p:ph type="pic" idx="5"/>
          </p:nvPr>
        </p:nvPicPr>
        <p:blipFill rotWithShape="1">
          <a:blip r:embed="rId3">
            <a:alphaModFix/>
          </a:blip>
          <a:srcRect t="12330" b="12330"/>
          <a:stretch/>
        </p:blipFill>
        <p:spPr>
          <a:xfrm rot="5400000">
            <a:off x="5684506" y="-141399"/>
            <a:ext cx="5170770" cy="5453568"/>
          </a:xfrm>
          <a:prstGeom prst="flowChartDocument">
            <a:avLst/>
          </a:prstGeom>
        </p:spPr>
      </p:pic>
      <p:grpSp>
        <p:nvGrpSpPr>
          <p:cNvPr id="1476" name="Google Shape;1476;p57"/>
          <p:cNvGrpSpPr/>
          <p:nvPr/>
        </p:nvGrpSpPr>
        <p:grpSpPr>
          <a:xfrm flipH="1">
            <a:off x="308698" y="225806"/>
            <a:ext cx="1062802" cy="871427"/>
            <a:chOff x="3486000" y="3728950"/>
            <a:chExt cx="870650" cy="713875"/>
          </a:xfrm>
        </p:grpSpPr>
        <p:sp>
          <p:nvSpPr>
            <p:cNvPr id="1477" name="Google Shape;1477;p57"/>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7"/>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7"/>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7"/>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7"/>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7"/>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7"/>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7"/>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7"/>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7"/>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7"/>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7"/>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7"/>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7"/>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7"/>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7"/>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7"/>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7"/>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7"/>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7"/>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7"/>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7"/>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7"/>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7"/>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7"/>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7"/>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7"/>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 name="Google Shape;1449;p57"/>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Department Differe</a:t>
            </a:r>
            <a:r>
              <a:rPr lang="en" dirty="0">
                <a:solidFill>
                  <a:schemeClr val="tx2">
                    <a:lumMod val="50000"/>
                  </a:schemeClr>
                </a:solidFill>
              </a:rPr>
              <a:t>nces</a:t>
            </a:r>
            <a:endParaRPr dirty="0">
              <a:solidFill>
                <a:schemeClr val="tx2">
                  <a:lumMod val="50000"/>
                </a:schemeClr>
              </a:solidFill>
              <a:highlight>
                <a:schemeClr val="dk2"/>
              </a:highlight>
            </a:endParaRPr>
          </a:p>
        </p:txBody>
      </p:sp>
      <p:grpSp>
        <p:nvGrpSpPr>
          <p:cNvPr id="1451" name="Google Shape;1451;p57"/>
          <p:cNvGrpSpPr/>
          <p:nvPr/>
        </p:nvGrpSpPr>
        <p:grpSpPr>
          <a:xfrm flipH="1">
            <a:off x="7261881" y="303463"/>
            <a:ext cx="1317288" cy="810789"/>
            <a:chOff x="1820650" y="2332100"/>
            <a:chExt cx="1079125" cy="664200"/>
          </a:xfrm>
        </p:grpSpPr>
        <p:sp>
          <p:nvSpPr>
            <p:cNvPr id="1452" name="Google Shape;1452;p57"/>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7"/>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7"/>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7"/>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7"/>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7"/>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7"/>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7"/>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7"/>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7"/>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7"/>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7"/>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7"/>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7"/>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7"/>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7"/>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7"/>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7"/>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7"/>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7"/>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7"/>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7"/>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57"/>
          <p:cNvGrpSpPr/>
          <p:nvPr/>
        </p:nvGrpSpPr>
        <p:grpSpPr>
          <a:xfrm flipH="1">
            <a:off x="7545068" y="3994963"/>
            <a:ext cx="1195126" cy="746031"/>
            <a:chOff x="3867100" y="1394425"/>
            <a:chExt cx="979050" cy="611150"/>
          </a:xfrm>
        </p:grpSpPr>
        <p:sp>
          <p:nvSpPr>
            <p:cNvPr id="1532" name="Google Shape;1532;p57"/>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7"/>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7"/>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7"/>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7"/>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7"/>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7"/>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7"/>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7"/>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7"/>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7"/>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7"/>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7"/>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7"/>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7"/>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7"/>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7"/>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7"/>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7"/>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7"/>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7"/>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7"/>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7"/>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7"/>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7"/>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7"/>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7"/>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7"/>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7"/>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7"/>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TextBox 12">
            <a:extLst>
              <a:ext uri="{FF2B5EF4-FFF2-40B4-BE49-F238E27FC236}">
                <a16:creationId xmlns:a16="http://schemas.microsoft.com/office/drawing/2014/main" id="{5669B5F9-1062-6AF9-4BA4-25A36B57000C}"/>
              </a:ext>
            </a:extLst>
          </p:cNvPr>
          <p:cNvSpPr txBox="1"/>
          <p:nvPr/>
        </p:nvSpPr>
        <p:spPr>
          <a:xfrm>
            <a:off x="669377" y="1423664"/>
            <a:ext cx="2415719" cy="307777"/>
          </a:xfrm>
          <a:prstGeom prst="rect">
            <a:avLst/>
          </a:prstGeom>
          <a:noFill/>
        </p:spPr>
        <p:txBody>
          <a:bodyPr wrap="square" rtlCol="0">
            <a:spAutoFit/>
          </a:bodyPr>
          <a:lstStyle/>
          <a:p>
            <a:r>
              <a:rPr lang="en-US" dirty="0">
                <a:solidFill>
                  <a:schemeClr val="bg1"/>
                </a:solidFill>
                <a:latin typeface="Albert Sans" panose="020B0604020202020204" charset="0"/>
              </a:rPr>
              <a:t>Attrition by Department</a:t>
            </a:r>
          </a:p>
        </p:txBody>
      </p:sp>
      <p:pic>
        <p:nvPicPr>
          <p:cNvPr id="15" name="Picture 14">
            <a:extLst>
              <a:ext uri="{FF2B5EF4-FFF2-40B4-BE49-F238E27FC236}">
                <a16:creationId xmlns:a16="http://schemas.microsoft.com/office/drawing/2014/main" id="{CACC0C06-9654-58AB-056D-549F5B235795}"/>
              </a:ext>
            </a:extLst>
          </p:cNvPr>
          <p:cNvPicPr>
            <a:picLocks noChangeAspect="1"/>
          </p:cNvPicPr>
          <p:nvPr/>
        </p:nvPicPr>
        <p:blipFill>
          <a:blip r:embed="rId4"/>
          <a:stretch>
            <a:fillRect/>
          </a:stretch>
        </p:blipFill>
        <p:spPr>
          <a:xfrm>
            <a:off x="669377" y="1719366"/>
            <a:ext cx="4873730" cy="2593623"/>
          </a:xfrm>
          <a:prstGeom prst="rect">
            <a:avLst/>
          </a:prstGeom>
        </p:spPr>
      </p:pic>
      <p:grpSp>
        <p:nvGrpSpPr>
          <p:cNvPr id="1504" name="Google Shape;1504;p57"/>
          <p:cNvGrpSpPr/>
          <p:nvPr/>
        </p:nvGrpSpPr>
        <p:grpSpPr>
          <a:xfrm rot="20149162" flipH="1">
            <a:off x="4743574" y="4146697"/>
            <a:ext cx="1320340" cy="671904"/>
            <a:chOff x="4574275" y="2697375"/>
            <a:chExt cx="1081625" cy="550425"/>
          </a:xfrm>
        </p:grpSpPr>
        <p:sp>
          <p:nvSpPr>
            <p:cNvPr id="1505" name="Google Shape;1505;p57"/>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7"/>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7"/>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7"/>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7"/>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7"/>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7"/>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7"/>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7"/>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7"/>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7"/>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7"/>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7"/>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7"/>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7"/>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7"/>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7"/>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7"/>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7"/>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7"/>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7"/>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7"/>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7"/>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7"/>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7"/>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7"/>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8">
          <a:extLst>
            <a:ext uri="{FF2B5EF4-FFF2-40B4-BE49-F238E27FC236}">
              <a16:creationId xmlns:a16="http://schemas.microsoft.com/office/drawing/2014/main" id="{1C65919C-381E-23C5-0ED8-49DEEF1654C0}"/>
            </a:ext>
          </a:extLst>
        </p:cNvPr>
        <p:cNvGrpSpPr/>
        <p:nvPr/>
      </p:nvGrpSpPr>
      <p:grpSpPr>
        <a:xfrm>
          <a:off x="0" y="0"/>
          <a:ext cx="0" cy="0"/>
          <a:chOff x="0" y="0"/>
          <a:chExt cx="0" cy="0"/>
        </a:xfrm>
      </p:grpSpPr>
      <p:pic>
        <p:nvPicPr>
          <p:cNvPr id="1450" name="Google Shape;1450;p57">
            <a:extLst>
              <a:ext uri="{FF2B5EF4-FFF2-40B4-BE49-F238E27FC236}">
                <a16:creationId xmlns:a16="http://schemas.microsoft.com/office/drawing/2014/main" id="{126ADB76-5B07-B943-B8AC-A1D242662356}"/>
              </a:ext>
            </a:extLst>
          </p:cNvPr>
          <p:cNvPicPr preferRelativeResize="0">
            <a:picLocks noGrp="1"/>
          </p:cNvPicPr>
          <p:nvPr>
            <p:ph type="pic" idx="5"/>
          </p:nvPr>
        </p:nvPicPr>
        <p:blipFill rotWithShape="1">
          <a:blip r:embed="rId3">
            <a:alphaModFix/>
          </a:blip>
          <a:srcRect t="12330" b="12330"/>
          <a:stretch/>
        </p:blipFill>
        <p:spPr>
          <a:xfrm rot="5400000">
            <a:off x="5683313" y="-141399"/>
            <a:ext cx="5170770" cy="5453568"/>
          </a:xfrm>
          <a:prstGeom prst="flowChartDocument">
            <a:avLst/>
          </a:prstGeom>
        </p:spPr>
      </p:pic>
      <p:grpSp>
        <p:nvGrpSpPr>
          <p:cNvPr id="1476" name="Google Shape;1476;p57">
            <a:extLst>
              <a:ext uri="{FF2B5EF4-FFF2-40B4-BE49-F238E27FC236}">
                <a16:creationId xmlns:a16="http://schemas.microsoft.com/office/drawing/2014/main" id="{741E65F8-BEB4-0FD6-BC50-FFCF646E15CB}"/>
              </a:ext>
            </a:extLst>
          </p:cNvPr>
          <p:cNvGrpSpPr/>
          <p:nvPr/>
        </p:nvGrpSpPr>
        <p:grpSpPr>
          <a:xfrm flipH="1">
            <a:off x="308698" y="225806"/>
            <a:ext cx="1062802" cy="871427"/>
            <a:chOff x="3486000" y="3728950"/>
            <a:chExt cx="870650" cy="713875"/>
          </a:xfrm>
        </p:grpSpPr>
        <p:sp>
          <p:nvSpPr>
            <p:cNvPr id="1477" name="Google Shape;1477;p57">
              <a:extLst>
                <a:ext uri="{FF2B5EF4-FFF2-40B4-BE49-F238E27FC236}">
                  <a16:creationId xmlns:a16="http://schemas.microsoft.com/office/drawing/2014/main" id="{7650E2B7-1A45-D392-F12E-E14C731ED5E3}"/>
                </a:ext>
              </a:extLst>
            </p:cNvPr>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7">
              <a:extLst>
                <a:ext uri="{FF2B5EF4-FFF2-40B4-BE49-F238E27FC236}">
                  <a16:creationId xmlns:a16="http://schemas.microsoft.com/office/drawing/2014/main" id="{F26B3B05-14DD-E4F9-9292-6BA5D1BA9B83}"/>
                </a:ext>
              </a:extLst>
            </p:cNvPr>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7">
              <a:extLst>
                <a:ext uri="{FF2B5EF4-FFF2-40B4-BE49-F238E27FC236}">
                  <a16:creationId xmlns:a16="http://schemas.microsoft.com/office/drawing/2014/main" id="{4594C141-5BB8-EC67-681E-B55048826A28}"/>
                </a:ext>
              </a:extLst>
            </p:cNvPr>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7">
              <a:extLst>
                <a:ext uri="{FF2B5EF4-FFF2-40B4-BE49-F238E27FC236}">
                  <a16:creationId xmlns:a16="http://schemas.microsoft.com/office/drawing/2014/main" id="{A68E00FE-EBF2-5877-888D-4B1EC0D7A3F0}"/>
                </a:ext>
              </a:extLst>
            </p:cNvPr>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7">
              <a:extLst>
                <a:ext uri="{FF2B5EF4-FFF2-40B4-BE49-F238E27FC236}">
                  <a16:creationId xmlns:a16="http://schemas.microsoft.com/office/drawing/2014/main" id="{03206B28-79C9-7FB0-B82B-244079B5A122}"/>
                </a:ext>
              </a:extLst>
            </p:cNvPr>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7">
              <a:extLst>
                <a:ext uri="{FF2B5EF4-FFF2-40B4-BE49-F238E27FC236}">
                  <a16:creationId xmlns:a16="http://schemas.microsoft.com/office/drawing/2014/main" id="{4904AA10-276D-C97F-1F22-F8EDB902EE2F}"/>
                </a:ext>
              </a:extLst>
            </p:cNvPr>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7">
              <a:extLst>
                <a:ext uri="{FF2B5EF4-FFF2-40B4-BE49-F238E27FC236}">
                  <a16:creationId xmlns:a16="http://schemas.microsoft.com/office/drawing/2014/main" id="{F5D44DE7-94FE-1153-0B9C-16D9806738F4}"/>
                </a:ext>
              </a:extLst>
            </p:cNvPr>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7">
              <a:extLst>
                <a:ext uri="{FF2B5EF4-FFF2-40B4-BE49-F238E27FC236}">
                  <a16:creationId xmlns:a16="http://schemas.microsoft.com/office/drawing/2014/main" id="{39E3E64C-3AB3-CB60-8B70-E4DB2DC3CA02}"/>
                </a:ext>
              </a:extLst>
            </p:cNvPr>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7">
              <a:extLst>
                <a:ext uri="{FF2B5EF4-FFF2-40B4-BE49-F238E27FC236}">
                  <a16:creationId xmlns:a16="http://schemas.microsoft.com/office/drawing/2014/main" id="{702B0E0C-0E7A-68FA-02C1-C8F394C14A8C}"/>
                </a:ext>
              </a:extLst>
            </p:cNvPr>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7">
              <a:extLst>
                <a:ext uri="{FF2B5EF4-FFF2-40B4-BE49-F238E27FC236}">
                  <a16:creationId xmlns:a16="http://schemas.microsoft.com/office/drawing/2014/main" id="{8B01EC64-175A-31A7-C44B-F392798C123B}"/>
                </a:ext>
              </a:extLst>
            </p:cNvPr>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7">
              <a:extLst>
                <a:ext uri="{FF2B5EF4-FFF2-40B4-BE49-F238E27FC236}">
                  <a16:creationId xmlns:a16="http://schemas.microsoft.com/office/drawing/2014/main" id="{006F58C4-57C3-ADB3-5A73-E66354EA1C65}"/>
                </a:ext>
              </a:extLst>
            </p:cNvPr>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7">
              <a:extLst>
                <a:ext uri="{FF2B5EF4-FFF2-40B4-BE49-F238E27FC236}">
                  <a16:creationId xmlns:a16="http://schemas.microsoft.com/office/drawing/2014/main" id="{BDEC9928-AC93-882F-19A5-0F1AB36A8EC0}"/>
                </a:ext>
              </a:extLst>
            </p:cNvPr>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7">
              <a:extLst>
                <a:ext uri="{FF2B5EF4-FFF2-40B4-BE49-F238E27FC236}">
                  <a16:creationId xmlns:a16="http://schemas.microsoft.com/office/drawing/2014/main" id="{6D1467D8-1656-8D08-C7B6-FCEF0A1E7EE6}"/>
                </a:ext>
              </a:extLst>
            </p:cNvPr>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7">
              <a:extLst>
                <a:ext uri="{FF2B5EF4-FFF2-40B4-BE49-F238E27FC236}">
                  <a16:creationId xmlns:a16="http://schemas.microsoft.com/office/drawing/2014/main" id="{87433B55-BE18-6A4B-0698-B4F6E7F4DBA3}"/>
                </a:ext>
              </a:extLst>
            </p:cNvPr>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7">
              <a:extLst>
                <a:ext uri="{FF2B5EF4-FFF2-40B4-BE49-F238E27FC236}">
                  <a16:creationId xmlns:a16="http://schemas.microsoft.com/office/drawing/2014/main" id="{920ABEF8-35A1-04FD-92F8-588878977E04}"/>
                </a:ext>
              </a:extLst>
            </p:cNvPr>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7">
              <a:extLst>
                <a:ext uri="{FF2B5EF4-FFF2-40B4-BE49-F238E27FC236}">
                  <a16:creationId xmlns:a16="http://schemas.microsoft.com/office/drawing/2014/main" id="{AAADA3CE-06CA-8C20-F686-95E24432D7BE}"/>
                </a:ext>
              </a:extLst>
            </p:cNvPr>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7">
              <a:extLst>
                <a:ext uri="{FF2B5EF4-FFF2-40B4-BE49-F238E27FC236}">
                  <a16:creationId xmlns:a16="http://schemas.microsoft.com/office/drawing/2014/main" id="{7A7D6CF1-2531-4DBE-9562-3D9FEF2415F2}"/>
                </a:ext>
              </a:extLst>
            </p:cNvPr>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7">
              <a:extLst>
                <a:ext uri="{FF2B5EF4-FFF2-40B4-BE49-F238E27FC236}">
                  <a16:creationId xmlns:a16="http://schemas.microsoft.com/office/drawing/2014/main" id="{761971EB-5E6C-5689-C860-A591FCAC5C33}"/>
                </a:ext>
              </a:extLst>
            </p:cNvPr>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7">
              <a:extLst>
                <a:ext uri="{FF2B5EF4-FFF2-40B4-BE49-F238E27FC236}">
                  <a16:creationId xmlns:a16="http://schemas.microsoft.com/office/drawing/2014/main" id="{B91035B7-B478-C225-F191-9BF072B08EDB}"/>
                </a:ext>
              </a:extLst>
            </p:cNvPr>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7">
              <a:extLst>
                <a:ext uri="{FF2B5EF4-FFF2-40B4-BE49-F238E27FC236}">
                  <a16:creationId xmlns:a16="http://schemas.microsoft.com/office/drawing/2014/main" id="{35164665-85D8-4AA3-95FA-FFE879548173}"/>
                </a:ext>
              </a:extLst>
            </p:cNvPr>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7">
              <a:extLst>
                <a:ext uri="{FF2B5EF4-FFF2-40B4-BE49-F238E27FC236}">
                  <a16:creationId xmlns:a16="http://schemas.microsoft.com/office/drawing/2014/main" id="{135B5E07-86ED-21CC-E311-A0A940948A9D}"/>
                </a:ext>
              </a:extLst>
            </p:cNvPr>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7">
              <a:extLst>
                <a:ext uri="{FF2B5EF4-FFF2-40B4-BE49-F238E27FC236}">
                  <a16:creationId xmlns:a16="http://schemas.microsoft.com/office/drawing/2014/main" id="{5101C945-7E7E-B6DD-2D5B-8A45011B4164}"/>
                </a:ext>
              </a:extLst>
            </p:cNvPr>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7">
              <a:extLst>
                <a:ext uri="{FF2B5EF4-FFF2-40B4-BE49-F238E27FC236}">
                  <a16:creationId xmlns:a16="http://schemas.microsoft.com/office/drawing/2014/main" id="{D13F08F8-B794-FF2E-940C-64EDDEBACB20}"/>
                </a:ext>
              </a:extLst>
            </p:cNvPr>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7">
              <a:extLst>
                <a:ext uri="{FF2B5EF4-FFF2-40B4-BE49-F238E27FC236}">
                  <a16:creationId xmlns:a16="http://schemas.microsoft.com/office/drawing/2014/main" id="{73DDF00F-D55F-3996-79B7-CE8A721921E6}"/>
                </a:ext>
              </a:extLst>
            </p:cNvPr>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7">
              <a:extLst>
                <a:ext uri="{FF2B5EF4-FFF2-40B4-BE49-F238E27FC236}">
                  <a16:creationId xmlns:a16="http://schemas.microsoft.com/office/drawing/2014/main" id="{084D8A6D-13E0-3733-2B4E-A65C77AF938B}"/>
                </a:ext>
              </a:extLst>
            </p:cNvPr>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7">
              <a:extLst>
                <a:ext uri="{FF2B5EF4-FFF2-40B4-BE49-F238E27FC236}">
                  <a16:creationId xmlns:a16="http://schemas.microsoft.com/office/drawing/2014/main" id="{8C9798A0-4485-F0CE-0BFE-9BAFAE5DEEB5}"/>
                </a:ext>
              </a:extLst>
            </p:cNvPr>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7">
              <a:extLst>
                <a:ext uri="{FF2B5EF4-FFF2-40B4-BE49-F238E27FC236}">
                  <a16:creationId xmlns:a16="http://schemas.microsoft.com/office/drawing/2014/main" id="{CED04DA2-33E7-9F3C-43CE-9F6CF92CF1A5}"/>
                </a:ext>
              </a:extLst>
            </p:cNvPr>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 name="Google Shape;1449;p57">
            <a:extLst>
              <a:ext uri="{FF2B5EF4-FFF2-40B4-BE49-F238E27FC236}">
                <a16:creationId xmlns:a16="http://schemas.microsoft.com/office/drawing/2014/main" id="{C34C9B3A-2145-9CFC-B947-2001B7CF94C9}"/>
              </a:ext>
            </a:extLst>
          </p:cNvPr>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Department Differe</a:t>
            </a:r>
            <a:r>
              <a:rPr lang="en" dirty="0">
                <a:solidFill>
                  <a:schemeClr val="tx2">
                    <a:lumMod val="50000"/>
                  </a:schemeClr>
                </a:solidFill>
              </a:rPr>
              <a:t>nces</a:t>
            </a:r>
            <a:endParaRPr dirty="0">
              <a:solidFill>
                <a:schemeClr val="tx2">
                  <a:lumMod val="50000"/>
                </a:schemeClr>
              </a:solidFill>
              <a:highlight>
                <a:schemeClr val="dk2"/>
              </a:highlight>
            </a:endParaRPr>
          </a:p>
        </p:txBody>
      </p:sp>
      <p:grpSp>
        <p:nvGrpSpPr>
          <p:cNvPr id="1451" name="Google Shape;1451;p57">
            <a:extLst>
              <a:ext uri="{FF2B5EF4-FFF2-40B4-BE49-F238E27FC236}">
                <a16:creationId xmlns:a16="http://schemas.microsoft.com/office/drawing/2014/main" id="{4A7BF303-79CC-EEFB-986F-0DCFCA64A06E}"/>
              </a:ext>
            </a:extLst>
          </p:cNvPr>
          <p:cNvGrpSpPr/>
          <p:nvPr/>
        </p:nvGrpSpPr>
        <p:grpSpPr>
          <a:xfrm flipH="1">
            <a:off x="7261881" y="303463"/>
            <a:ext cx="1317288" cy="810789"/>
            <a:chOff x="1820650" y="2332100"/>
            <a:chExt cx="1079125" cy="664200"/>
          </a:xfrm>
        </p:grpSpPr>
        <p:sp>
          <p:nvSpPr>
            <p:cNvPr id="1452" name="Google Shape;1452;p57">
              <a:extLst>
                <a:ext uri="{FF2B5EF4-FFF2-40B4-BE49-F238E27FC236}">
                  <a16:creationId xmlns:a16="http://schemas.microsoft.com/office/drawing/2014/main" id="{A78A3CA9-E52C-2D62-E5CA-9216A0972101}"/>
                </a:ext>
              </a:extLst>
            </p:cNvPr>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7">
              <a:extLst>
                <a:ext uri="{FF2B5EF4-FFF2-40B4-BE49-F238E27FC236}">
                  <a16:creationId xmlns:a16="http://schemas.microsoft.com/office/drawing/2014/main" id="{45A542FF-297A-7C3C-7082-742F2EF88E70}"/>
                </a:ext>
              </a:extLst>
            </p:cNvPr>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7">
              <a:extLst>
                <a:ext uri="{FF2B5EF4-FFF2-40B4-BE49-F238E27FC236}">
                  <a16:creationId xmlns:a16="http://schemas.microsoft.com/office/drawing/2014/main" id="{2A124DFA-7A6C-1683-1E4B-46EDAE5A8CAA}"/>
                </a:ext>
              </a:extLst>
            </p:cNvPr>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7">
              <a:extLst>
                <a:ext uri="{FF2B5EF4-FFF2-40B4-BE49-F238E27FC236}">
                  <a16:creationId xmlns:a16="http://schemas.microsoft.com/office/drawing/2014/main" id="{D58556D0-5131-9497-0A3A-8DF70668DAA5}"/>
                </a:ext>
              </a:extLst>
            </p:cNvPr>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7">
              <a:extLst>
                <a:ext uri="{FF2B5EF4-FFF2-40B4-BE49-F238E27FC236}">
                  <a16:creationId xmlns:a16="http://schemas.microsoft.com/office/drawing/2014/main" id="{ED92916A-C346-4CF7-00C6-C810036AF835}"/>
                </a:ext>
              </a:extLst>
            </p:cNvPr>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7">
              <a:extLst>
                <a:ext uri="{FF2B5EF4-FFF2-40B4-BE49-F238E27FC236}">
                  <a16:creationId xmlns:a16="http://schemas.microsoft.com/office/drawing/2014/main" id="{408BDE7B-9B91-2E2D-7A3B-FBA2CDFBD171}"/>
                </a:ext>
              </a:extLst>
            </p:cNvPr>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7">
              <a:extLst>
                <a:ext uri="{FF2B5EF4-FFF2-40B4-BE49-F238E27FC236}">
                  <a16:creationId xmlns:a16="http://schemas.microsoft.com/office/drawing/2014/main" id="{59B0AAEB-3A1E-576F-BFB7-3E0E7470361A}"/>
                </a:ext>
              </a:extLst>
            </p:cNvPr>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7">
              <a:extLst>
                <a:ext uri="{FF2B5EF4-FFF2-40B4-BE49-F238E27FC236}">
                  <a16:creationId xmlns:a16="http://schemas.microsoft.com/office/drawing/2014/main" id="{A97BB270-8859-45C3-5699-630FE9FE7EA6}"/>
                </a:ext>
              </a:extLst>
            </p:cNvPr>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a:extLst>
                <a:ext uri="{FF2B5EF4-FFF2-40B4-BE49-F238E27FC236}">
                  <a16:creationId xmlns:a16="http://schemas.microsoft.com/office/drawing/2014/main" id="{D186F79F-87E9-3AA2-9E05-1C1F7DF14B34}"/>
                </a:ext>
              </a:extLst>
            </p:cNvPr>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a:extLst>
                <a:ext uri="{FF2B5EF4-FFF2-40B4-BE49-F238E27FC236}">
                  <a16:creationId xmlns:a16="http://schemas.microsoft.com/office/drawing/2014/main" id="{C3950BFE-2A36-06A8-4165-3C251F41DD86}"/>
                </a:ext>
              </a:extLst>
            </p:cNvPr>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7">
              <a:extLst>
                <a:ext uri="{FF2B5EF4-FFF2-40B4-BE49-F238E27FC236}">
                  <a16:creationId xmlns:a16="http://schemas.microsoft.com/office/drawing/2014/main" id="{E33C6001-8780-DB3A-2EBC-C54A858F4285}"/>
                </a:ext>
              </a:extLst>
            </p:cNvPr>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7">
              <a:extLst>
                <a:ext uri="{FF2B5EF4-FFF2-40B4-BE49-F238E27FC236}">
                  <a16:creationId xmlns:a16="http://schemas.microsoft.com/office/drawing/2014/main" id="{C8D98459-6E98-EFAF-E7DA-D56C231043A7}"/>
                </a:ext>
              </a:extLst>
            </p:cNvPr>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7">
              <a:extLst>
                <a:ext uri="{FF2B5EF4-FFF2-40B4-BE49-F238E27FC236}">
                  <a16:creationId xmlns:a16="http://schemas.microsoft.com/office/drawing/2014/main" id="{A0EAEE19-0AA6-A76E-4320-9D29C3A4A5A3}"/>
                </a:ext>
              </a:extLst>
            </p:cNvPr>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7">
              <a:extLst>
                <a:ext uri="{FF2B5EF4-FFF2-40B4-BE49-F238E27FC236}">
                  <a16:creationId xmlns:a16="http://schemas.microsoft.com/office/drawing/2014/main" id="{BA0C2BC1-2A6D-9C13-97C1-56405AF95533}"/>
                </a:ext>
              </a:extLst>
            </p:cNvPr>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7">
              <a:extLst>
                <a:ext uri="{FF2B5EF4-FFF2-40B4-BE49-F238E27FC236}">
                  <a16:creationId xmlns:a16="http://schemas.microsoft.com/office/drawing/2014/main" id="{60D17402-2583-3A00-FBC4-CD929B443BA7}"/>
                </a:ext>
              </a:extLst>
            </p:cNvPr>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7">
              <a:extLst>
                <a:ext uri="{FF2B5EF4-FFF2-40B4-BE49-F238E27FC236}">
                  <a16:creationId xmlns:a16="http://schemas.microsoft.com/office/drawing/2014/main" id="{887AACFE-3BCD-1008-A788-3162F6C15B09}"/>
                </a:ext>
              </a:extLst>
            </p:cNvPr>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7">
              <a:extLst>
                <a:ext uri="{FF2B5EF4-FFF2-40B4-BE49-F238E27FC236}">
                  <a16:creationId xmlns:a16="http://schemas.microsoft.com/office/drawing/2014/main" id="{A14224CB-E701-9AD5-9578-27171F88FB63}"/>
                </a:ext>
              </a:extLst>
            </p:cNvPr>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7">
              <a:extLst>
                <a:ext uri="{FF2B5EF4-FFF2-40B4-BE49-F238E27FC236}">
                  <a16:creationId xmlns:a16="http://schemas.microsoft.com/office/drawing/2014/main" id="{15ED9CF3-82E7-07B7-A243-7337D1ACC594}"/>
                </a:ext>
              </a:extLst>
            </p:cNvPr>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7">
              <a:extLst>
                <a:ext uri="{FF2B5EF4-FFF2-40B4-BE49-F238E27FC236}">
                  <a16:creationId xmlns:a16="http://schemas.microsoft.com/office/drawing/2014/main" id="{2164B740-701F-5359-521B-73CDB7016106}"/>
                </a:ext>
              </a:extLst>
            </p:cNvPr>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7">
              <a:extLst>
                <a:ext uri="{FF2B5EF4-FFF2-40B4-BE49-F238E27FC236}">
                  <a16:creationId xmlns:a16="http://schemas.microsoft.com/office/drawing/2014/main" id="{5A8F2CC0-2DEB-9960-2779-9393A0558189}"/>
                </a:ext>
              </a:extLst>
            </p:cNvPr>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7">
              <a:extLst>
                <a:ext uri="{FF2B5EF4-FFF2-40B4-BE49-F238E27FC236}">
                  <a16:creationId xmlns:a16="http://schemas.microsoft.com/office/drawing/2014/main" id="{68C1C244-392E-F2E6-B79F-BA03B7FB5832}"/>
                </a:ext>
              </a:extLst>
            </p:cNvPr>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7">
              <a:extLst>
                <a:ext uri="{FF2B5EF4-FFF2-40B4-BE49-F238E27FC236}">
                  <a16:creationId xmlns:a16="http://schemas.microsoft.com/office/drawing/2014/main" id="{44AC853F-538C-F55E-322C-3E49EC80EF46}"/>
                </a:ext>
              </a:extLst>
            </p:cNvPr>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7">
              <a:extLst>
                <a:ext uri="{FF2B5EF4-FFF2-40B4-BE49-F238E27FC236}">
                  <a16:creationId xmlns:a16="http://schemas.microsoft.com/office/drawing/2014/main" id="{85C5BE68-AD18-B5EB-2507-558E3182D1C8}"/>
                </a:ext>
              </a:extLst>
            </p:cNvPr>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7">
              <a:extLst>
                <a:ext uri="{FF2B5EF4-FFF2-40B4-BE49-F238E27FC236}">
                  <a16:creationId xmlns:a16="http://schemas.microsoft.com/office/drawing/2014/main" id="{D7E1D8E4-E540-21D3-DC04-017D23EDC65E}"/>
                </a:ext>
              </a:extLst>
            </p:cNvPr>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TextBox 12">
            <a:extLst>
              <a:ext uri="{FF2B5EF4-FFF2-40B4-BE49-F238E27FC236}">
                <a16:creationId xmlns:a16="http://schemas.microsoft.com/office/drawing/2014/main" id="{F8E370A1-81E1-5D82-C23A-732FEEBB3E27}"/>
              </a:ext>
            </a:extLst>
          </p:cNvPr>
          <p:cNvSpPr txBox="1"/>
          <p:nvPr/>
        </p:nvSpPr>
        <p:spPr>
          <a:xfrm>
            <a:off x="4026196" y="1539627"/>
            <a:ext cx="2415719" cy="307777"/>
          </a:xfrm>
          <a:prstGeom prst="rect">
            <a:avLst/>
          </a:prstGeom>
          <a:noFill/>
        </p:spPr>
        <p:txBody>
          <a:bodyPr wrap="square" rtlCol="0">
            <a:spAutoFit/>
          </a:bodyPr>
          <a:lstStyle/>
          <a:p>
            <a:r>
              <a:rPr lang="en-US" dirty="0">
                <a:solidFill>
                  <a:schemeClr val="bg1"/>
                </a:solidFill>
                <a:latin typeface="Albert Sans" panose="020B0604020202020204" charset="0"/>
              </a:rPr>
              <a:t>Attrition by Job Role</a:t>
            </a:r>
          </a:p>
        </p:txBody>
      </p:sp>
      <p:pic>
        <p:nvPicPr>
          <p:cNvPr id="4" name="Picture 3">
            <a:extLst>
              <a:ext uri="{FF2B5EF4-FFF2-40B4-BE49-F238E27FC236}">
                <a16:creationId xmlns:a16="http://schemas.microsoft.com/office/drawing/2014/main" id="{9DF0B434-8D73-2576-A1A7-8F6AD2A2E843}"/>
              </a:ext>
            </a:extLst>
          </p:cNvPr>
          <p:cNvPicPr>
            <a:picLocks noChangeAspect="1"/>
          </p:cNvPicPr>
          <p:nvPr/>
        </p:nvPicPr>
        <p:blipFill>
          <a:blip r:embed="rId4"/>
          <a:stretch>
            <a:fillRect/>
          </a:stretch>
        </p:blipFill>
        <p:spPr>
          <a:xfrm>
            <a:off x="4026196" y="1847405"/>
            <a:ext cx="3600894" cy="2397669"/>
          </a:xfrm>
          <a:prstGeom prst="rect">
            <a:avLst/>
          </a:prstGeom>
        </p:spPr>
      </p:pic>
      <p:pic>
        <p:nvPicPr>
          <p:cNvPr id="5" name="Picture 4">
            <a:extLst>
              <a:ext uri="{FF2B5EF4-FFF2-40B4-BE49-F238E27FC236}">
                <a16:creationId xmlns:a16="http://schemas.microsoft.com/office/drawing/2014/main" id="{879C120B-149C-F81F-3133-F28ACE1453CA}"/>
              </a:ext>
            </a:extLst>
          </p:cNvPr>
          <p:cNvPicPr>
            <a:picLocks noChangeAspect="1"/>
          </p:cNvPicPr>
          <p:nvPr/>
        </p:nvPicPr>
        <p:blipFill>
          <a:blip r:embed="rId5"/>
          <a:stretch>
            <a:fillRect/>
          </a:stretch>
        </p:blipFill>
        <p:spPr>
          <a:xfrm>
            <a:off x="290623" y="1847407"/>
            <a:ext cx="3600894" cy="2397668"/>
          </a:xfrm>
          <a:prstGeom prst="rect">
            <a:avLst/>
          </a:prstGeom>
        </p:spPr>
      </p:pic>
      <p:sp>
        <p:nvSpPr>
          <p:cNvPr id="6" name="TextBox 5">
            <a:extLst>
              <a:ext uri="{FF2B5EF4-FFF2-40B4-BE49-F238E27FC236}">
                <a16:creationId xmlns:a16="http://schemas.microsoft.com/office/drawing/2014/main" id="{8114EAB0-C29A-834A-2763-5CE1E1F25560}"/>
              </a:ext>
            </a:extLst>
          </p:cNvPr>
          <p:cNvSpPr txBox="1"/>
          <p:nvPr/>
        </p:nvSpPr>
        <p:spPr>
          <a:xfrm>
            <a:off x="290622" y="1539628"/>
            <a:ext cx="2415719" cy="307777"/>
          </a:xfrm>
          <a:prstGeom prst="rect">
            <a:avLst/>
          </a:prstGeom>
          <a:noFill/>
        </p:spPr>
        <p:txBody>
          <a:bodyPr wrap="square" rtlCol="0">
            <a:spAutoFit/>
          </a:bodyPr>
          <a:lstStyle/>
          <a:p>
            <a:r>
              <a:rPr lang="en-US" dirty="0">
                <a:solidFill>
                  <a:schemeClr val="bg1"/>
                </a:solidFill>
                <a:latin typeface="Albert Sans" panose="020B0604020202020204" charset="0"/>
              </a:rPr>
              <a:t>Retention by Job Role</a:t>
            </a:r>
          </a:p>
        </p:txBody>
      </p:sp>
      <p:grpSp>
        <p:nvGrpSpPr>
          <p:cNvPr id="1531" name="Google Shape;1531;p57">
            <a:extLst>
              <a:ext uri="{FF2B5EF4-FFF2-40B4-BE49-F238E27FC236}">
                <a16:creationId xmlns:a16="http://schemas.microsoft.com/office/drawing/2014/main" id="{E804C7CB-5ED0-23BB-FD7B-502F91D1F650}"/>
              </a:ext>
            </a:extLst>
          </p:cNvPr>
          <p:cNvGrpSpPr/>
          <p:nvPr/>
        </p:nvGrpSpPr>
        <p:grpSpPr>
          <a:xfrm rot="19433361" flipH="1">
            <a:off x="8454287" y="4235440"/>
            <a:ext cx="1195126" cy="746031"/>
            <a:chOff x="3867100" y="1394425"/>
            <a:chExt cx="979050" cy="611150"/>
          </a:xfrm>
        </p:grpSpPr>
        <p:sp>
          <p:nvSpPr>
            <p:cNvPr id="1532" name="Google Shape;1532;p57">
              <a:extLst>
                <a:ext uri="{FF2B5EF4-FFF2-40B4-BE49-F238E27FC236}">
                  <a16:creationId xmlns:a16="http://schemas.microsoft.com/office/drawing/2014/main" id="{FEF88D36-60B2-2FFD-ED34-7F1A990E3518}"/>
                </a:ext>
              </a:extLst>
            </p:cNvPr>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7">
              <a:extLst>
                <a:ext uri="{FF2B5EF4-FFF2-40B4-BE49-F238E27FC236}">
                  <a16:creationId xmlns:a16="http://schemas.microsoft.com/office/drawing/2014/main" id="{BD1C1402-AF6F-5CEF-7289-71C55C4367FC}"/>
                </a:ext>
              </a:extLst>
            </p:cNvPr>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7">
              <a:extLst>
                <a:ext uri="{FF2B5EF4-FFF2-40B4-BE49-F238E27FC236}">
                  <a16:creationId xmlns:a16="http://schemas.microsoft.com/office/drawing/2014/main" id="{DFF0E8E7-11CC-C6B0-8ED3-AD7CDD9B57EC}"/>
                </a:ext>
              </a:extLst>
            </p:cNvPr>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7">
              <a:extLst>
                <a:ext uri="{FF2B5EF4-FFF2-40B4-BE49-F238E27FC236}">
                  <a16:creationId xmlns:a16="http://schemas.microsoft.com/office/drawing/2014/main" id="{8A73AE00-20E6-EB00-04B0-8F0DA2CD95F8}"/>
                </a:ext>
              </a:extLst>
            </p:cNvPr>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7">
              <a:extLst>
                <a:ext uri="{FF2B5EF4-FFF2-40B4-BE49-F238E27FC236}">
                  <a16:creationId xmlns:a16="http://schemas.microsoft.com/office/drawing/2014/main" id="{654627ED-CA51-DEA5-D143-D7B9017AC371}"/>
                </a:ext>
              </a:extLst>
            </p:cNvPr>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7">
              <a:extLst>
                <a:ext uri="{FF2B5EF4-FFF2-40B4-BE49-F238E27FC236}">
                  <a16:creationId xmlns:a16="http://schemas.microsoft.com/office/drawing/2014/main" id="{DCE0EF81-04CC-CB6D-758C-9CBA4726CC57}"/>
                </a:ext>
              </a:extLst>
            </p:cNvPr>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7">
              <a:extLst>
                <a:ext uri="{FF2B5EF4-FFF2-40B4-BE49-F238E27FC236}">
                  <a16:creationId xmlns:a16="http://schemas.microsoft.com/office/drawing/2014/main" id="{DD91F897-12BA-CD1D-08F6-B831A5DFD948}"/>
                </a:ext>
              </a:extLst>
            </p:cNvPr>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7">
              <a:extLst>
                <a:ext uri="{FF2B5EF4-FFF2-40B4-BE49-F238E27FC236}">
                  <a16:creationId xmlns:a16="http://schemas.microsoft.com/office/drawing/2014/main" id="{A583B088-CEDE-3B58-5C03-C0C13E30CA36}"/>
                </a:ext>
              </a:extLst>
            </p:cNvPr>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7">
              <a:extLst>
                <a:ext uri="{FF2B5EF4-FFF2-40B4-BE49-F238E27FC236}">
                  <a16:creationId xmlns:a16="http://schemas.microsoft.com/office/drawing/2014/main" id="{2812AC1E-B423-6DFD-1F78-0FFF88F7F0C4}"/>
                </a:ext>
              </a:extLst>
            </p:cNvPr>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7">
              <a:extLst>
                <a:ext uri="{FF2B5EF4-FFF2-40B4-BE49-F238E27FC236}">
                  <a16:creationId xmlns:a16="http://schemas.microsoft.com/office/drawing/2014/main" id="{E6DDBBA9-B9AB-3726-E489-160DCCC2BC32}"/>
                </a:ext>
              </a:extLst>
            </p:cNvPr>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7">
              <a:extLst>
                <a:ext uri="{FF2B5EF4-FFF2-40B4-BE49-F238E27FC236}">
                  <a16:creationId xmlns:a16="http://schemas.microsoft.com/office/drawing/2014/main" id="{C3097188-9934-6345-6C84-72F00E0A9625}"/>
                </a:ext>
              </a:extLst>
            </p:cNvPr>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7">
              <a:extLst>
                <a:ext uri="{FF2B5EF4-FFF2-40B4-BE49-F238E27FC236}">
                  <a16:creationId xmlns:a16="http://schemas.microsoft.com/office/drawing/2014/main" id="{60CD7867-1E8A-9474-E17F-4B4B03212192}"/>
                </a:ext>
              </a:extLst>
            </p:cNvPr>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7">
              <a:extLst>
                <a:ext uri="{FF2B5EF4-FFF2-40B4-BE49-F238E27FC236}">
                  <a16:creationId xmlns:a16="http://schemas.microsoft.com/office/drawing/2014/main" id="{6BBA77F2-901F-1693-2B64-283C4A460A9A}"/>
                </a:ext>
              </a:extLst>
            </p:cNvPr>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7">
              <a:extLst>
                <a:ext uri="{FF2B5EF4-FFF2-40B4-BE49-F238E27FC236}">
                  <a16:creationId xmlns:a16="http://schemas.microsoft.com/office/drawing/2014/main" id="{B70B28C3-A5AF-2E4A-01BE-9C94072799F1}"/>
                </a:ext>
              </a:extLst>
            </p:cNvPr>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7">
              <a:extLst>
                <a:ext uri="{FF2B5EF4-FFF2-40B4-BE49-F238E27FC236}">
                  <a16:creationId xmlns:a16="http://schemas.microsoft.com/office/drawing/2014/main" id="{A50B25DD-92F7-D56C-00FC-02BCD6B0F7D8}"/>
                </a:ext>
              </a:extLst>
            </p:cNvPr>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7">
              <a:extLst>
                <a:ext uri="{FF2B5EF4-FFF2-40B4-BE49-F238E27FC236}">
                  <a16:creationId xmlns:a16="http://schemas.microsoft.com/office/drawing/2014/main" id="{95828DDE-3C16-9617-3D7C-81B1C127C6AC}"/>
                </a:ext>
              </a:extLst>
            </p:cNvPr>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7">
              <a:extLst>
                <a:ext uri="{FF2B5EF4-FFF2-40B4-BE49-F238E27FC236}">
                  <a16:creationId xmlns:a16="http://schemas.microsoft.com/office/drawing/2014/main" id="{0432D68A-781F-BC04-3C11-DCDC7F6EFB6E}"/>
                </a:ext>
              </a:extLst>
            </p:cNvPr>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7">
              <a:extLst>
                <a:ext uri="{FF2B5EF4-FFF2-40B4-BE49-F238E27FC236}">
                  <a16:creationId xmlns:a16="http://schemas.microsoft.com/office/drawing/2014/main" id="{AE80FF90-898E-6461-7530-4756B1190D87}"/>
                </a:ext>
              </a:extLst>
            </p:cNvPr>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7">
              <a:extLst>
                <a:ext uri="{FF2B5EF4-FFF2-40B4-BE49-F238E27FC236}">
                  <a16:creationId xmlns:a16="http://schemas.microsoft.com/office/drawing/2014/main" id="{7703AA60-5AB3-523E-80DC-ED76C33B8FE6}"/>
                </a:ext>
              </a:extLst>
            </p:cNvPr>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7">
              <a:extLst>
                <a:ext uri="{FF2B5EF4-FFF2-40B4-BE49-F238E27FC236}">
                  <a16:creationId xmlns:a16="http://schemas.microsoft.com/office/drawing/2014/main" id="{2F53670E-9201-1602-76B8-62FECEC05A63}"/>
                </a:ext>
              </a:extLst>
            </p:cNvPr>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7">
              <a:extLst>
                <a:ext uri="{FF2B5EF4-FFF2-40B4-BE49-F238E27FC236}">
                  <a16:creationId xmlns:a16="http://schemas.microsoft.com/office/drawing/2014/main" id="{2DFC2B77-8D2B-5894-908E-F79EDD44225E}"/>
                </a:ext>
              </a:extLst>
            </p:cNvPr>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7">
              <a:extLst>
                <a:ext uri="{FF2B5EF4-FFF2-40B4-BE49-F238E27FC236}">
                  <a16:creationId xmlns:a16="http://schemas.microsoft.com/office/drawing/2014/main" id="{499E7869-473D-9B87-F97C-2AFA2565BEEA}"/>
                </a:ext>
              </a:extLst>
            </p:cNvPr>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7">
              <a:extLst>
                <a:ext uri="{FF2B5EF4-FFF2-40B4-BE49-F238E27FC236}">
                  <a16:creationId xmlns:a16="http://schemas.microsoft.com/office/drawing/2014/main" id="{527DBB71-615F-1BF9-FBD7-2B01CC057049}"/>
                </a:ext>
              </a:extLst>
            </p:cNvPr>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7">
              <a:extLst>
                <a:ext uri="{FF2B5EF4-FFF2-40B4-BE49-F238E27FC236}">
                  <a16:creationId xmlns:a16="http://schemas.microsoft.com/office/drawing/2014/main" id="{928831BD-5A02-E740-8C36-DDFB214CEA05}"/>
                </a:ext>
              </a:extLst>
            </p:cNvPr>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7">
              <a:extLst>
                <a:ext uri="{FF2B5EF4-FFF2-40B4-BE49-F238E27FC236}">
                  <a16:creationId xmlns:a16="http://schemas.microsoft.com/office/drawing/2014/main" id="{1AA2B924-96B0-CFFE-4BE4-57BDA14DE9AD}"/>
                </a:ext>
              </a:extLst>
            </p:cNvPr>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7">
              <a:extLst>
                <a:ext uri="{FF2B5EF4-FFF2-40B4-BE49-F238E27FC236}">
                  <a16:creationId xmlns:a16="http://schemas.microsoft.com/office/drawing/2014/main" id="{624B5BBC-493E-FBB8-DF70-6EC2BA9E6103}"/>
                </a:ext>
              </a:extLst>
            </p:cNvPr>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7">
              <a:extLst>
                <a:ext uri="{FF2B5EF4-FFF2-40B4-BE49-F238E27FC236}">
                  <a16:creationId xmlns:a16="http://schemas.microsoft.com/office/drawing/2014/main" id="{ABB91304-C646-2E24-30B7-AF9A8B9FEF4B}"/>
                </a:ext>
              </a:extLst>
            </p:cNvPr>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7">
              <a:extLst>
                <a:ext uri="{FF2B5EF4-FFF2-40B4-BE49-F238E27FC236}">
                  <a16:creationId xmlns:a16="http://schemas.microsoft.com/office/drawing/2014/main" id="{4E02421B-51C2-4BC2-977C-9B1ADC1BFFFC}"/>
                </a:ext>
              </a:extLst>
            </p:cNvPr>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7">
              <a:extLst>
                <a:ext uri="{FF2B5EF4-FFF2-40B4-BE49-F238E27FC236}">
                  <a16:creationId xmlns:a16="http://schemas.microsoft.com/office/drawing/2014/main" id="{B2C8AC31-885F-32CB-9421-F6AB07FCBBC6}"/>
                </a:ext>
              </a:extLst>
            </p:cNvPr>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7">
              <a:extLst>
                <a:ext uri="{FF2B5EF4-FFF2-40B4-BE49-F238E27FC236}">
                  <a16:creationId xmlns:a16="http://schemas.microsoft.com/office/drawing/2014/main" id="{B2A2D20C-1546-DBC8-F089-29E3B644F90C}"/>
                </a:ext>
              </a:extLst>
            </p:cNvPr>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57">
            <a:extLst>
              <a:ext uri="{FF2B5EF4-FFF2-40B4-BE49-F238E27FC236}">
                <a16:creationId xmlns:a16="http://schemas.microsoft.com/office/drawing/2014/main" id="{8A5EFF07-8C79-D591-7E80-F2954B3809A6}"/>
              </a:ext>
            </a:extLst>
          </p:cNvPr>
          <p:cNvGrpSpPr/>
          <p:nvPr/>
        </p:nvGrpSpPr>
        <p:grpSpPr>
          <a:xfrm rot="1378398" flipH="1">
            <a:off x="1227016" y="4431946"/>
            <a:ext cx="1082833" cy="551040"/>
            <a:chOff x="4574275" y="2697375"/>
            <a:chExt cx="1081625" cy="550425"/>
          </a:xfrm>
        </p:grpSpPr>
        <p:sp>
          <p:nvSpPr>
            <p:cNvPr id="1505" name="Google Shape;1505;p57">
              <a:extLst>
                <a:ext uri="{FF2B5EF4-FFF2-40B4-BE49-F238E27FC236}">
                  <a16:creationId xmlns:a16="http://schemas.microsoft.com/office/drawing/2014/main" id="{4AD487A6-040E-67FA-831B-4BAD1E80E8CC}"/>
                </a:ext>
              </a:extLst>
            </p:cNvPr>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7">
              <a:extLst>
                <a:ext uri="{FF2B5EF4-FFF2-40B4-BE49-F238E27FC236}">
                  <a16:creationId xmlns:a16="http://schemas.microsoft.com/office/drawing/2014/main" id="{D118D351-C936-238C-4256-1ED1C39AB2DF}"/>
                </a:ext>
              </a:extLst>
            </p:cNvPr>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7">
              <a:extLst>
                <a:ext uri="{FF2B5EF4-FFF2-40B4-BE49-F238E27FC236}">
                  <a16:creationId xmlns:a16="http://schemas.microsoft.com/office/drawing/2014/main" id="{64750B35-3F63-133E-F8AC-FFCE0C756C8B}"/>
                </a:ext>
              </a:extLst>
            </p:cNvPr>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7">
              <a:extLst>
                <a:ext uri="{FF2B5EF4-FFF2-40B4-BE49-F238E27FC236}">
                  <a16:creationId xmlns:a16="http://schemas.microsoft.com/office/drawing/2014/main" id="{A253619E-931A-9464-F791-8E8EE80649F6}"/>
                </a:ext>
              </a:extLst>
            </p:cNvPr>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7">
              <a:extLst>
                <a:ext uri="{FF2B5EF4-FFF2-40B4-BE49-F238E27FC236}">
                  <a16:creationId xmlns:a16="http://schemas.microsoft.com/office/drawing/2014/main" id="{29C7B97E-0770-9252-BF1D-F83C5C727437}"/>
                </a:ext>
              </a:extLst>
            </p:cNvPr>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7">
              <a:extLst>
                <a:ext uri="{FF2B5EF4-FFF2-40B4-BE49-F238E27FC236}">
                  <a16:creationId xmlns:a16="http://schemas.microsoft.com/office/drawing/2014/main" id="{22A6A080-7D4B-E5D5-B661-AD5616244805}"/>
                </a:ext>
              </a:extLst>
            </p:cNvPr>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7">
              <a:extLst>
                <a:ext uri="{FF2B5EF4-FFF2-40B4-BE49-F238E27FC236}">
                  <a16:creationId xmlns:a16="http://schemas.microsoft.com/office/drawing/2014/main" id="{67729D60-5F89-B6DC-A2C7-9837076D67DE}"/>
                </a:ext>
              </a:extLst>
            </p:cNvPr>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7">
              <a:extLst>
                <a:ext uri="{FF2B5EF4-FFF2-40B4-BE49-F238E27FC236}">
                  <a16:creationId xmlns:a16="http://schemas.microsoft.com/office/drawing/2014/main" id="{B210DEFD-DAEF-BA86-A482-D4E4CCF8E2D8}"/>
                </a:ext>
              </a:extLst>
            </p:cNvPr>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7">
              <a:extLst>
                <a:ext uri="{FF2B5EF4-FFF2-40B4-BE49-F238E27FC236}">
                  <a16:creationId xmlns:a16="http://schemas.microsoft.com/office/drawing/2014/main" id="{20990713-DAC9-E9D8-D1EA-BD62D1853A85}"/>
                </a:ext>
              </a:extLst>
            </p:cNvPr>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7">
              <a:extLst>
                <a:ext uri="{FF2B5EF4-FFF2-40B4-BE49-F238E27FC236}">
                  <a16:creationId xmlns:a16="http://schemas.microsoft.com/office/drawing/2014/main" id="{3CE041E0-ED4C-5487-CCA2-43660FBE775B}"/>
                </a:ext>
              </a:extLst>
            </p:cNvPr>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7">
              <a:extLst>
                <a:ext uri="{FF2B5EF4-FFF2-40B4-BE49-F238E27FC236}">
                  <a16:creationId xmlns:a16="http://schemas.microsoft.com/office/drawing/2014/main" id="{CD605992-EFB2-8DDC-A05E-99B30F38B2E8}"/>
                </a:ext>
              </a:extLst>
            </p:cNvPr>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7">
              <a:extLst>
                <a:ext uri="{FF2B5EF4-FFF2-40B4-BE49-F238E27FC236}">
                  <a16:creationId xmlns:a16="http://schemas.microsoft.com/office/drawing/2014/main" id="{A2AAD1A6-9196-D56E-F25B-6C55684B484B}"/>
                </a:ext>
              </a:extLst>
            </p:cNvPr>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7">
              <a:extLst>
                <a:ext uri="{FF2B5EF4-FFF2-40B4-BE49-F238E27FC236}">
                  <a16:creationId xmlns:a16="http://schemas.microsoft.com/office/drawing/2014/main" id="{D73BD3DA-A9B0-3BE9-2E5A-CCB4222F593B}"/>
                </a:ext>
              </a:extLst>
            </p:cNvPr>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7">
              <a:extLst>
                <a:ext uri="{FF2B5EF4-FFF2-40B4-BE49-F238E27FC236}">
                  <a16:creationId xmlns:a16="http://schemas.microsoft.com/office/drawing/2014/main" id="{B1E38713-ABDF-0E86-5A8D-E79A53C14D94}"/>
                </a:ext>
              </a:extLst>
            </p:cNvPr>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7">
              <a:extLst>
                <a:ext uri="{FF2B5EF4-FFF2-40B4-BE49-F238E27FC236}">
                  <a16:creationId xmlns:a16="http://schemas.microsoft.com/office/drawing/2014/main" id="{33DA01E0-31B2-1BD7-A919-2B0B7692064C}"/>
                </a:ext>
              </a:extLst>
            </p:cNvPr>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7">
              <a:extLst>
                <a:ext uri="{FF2B5EF4-FFF2-40B4-BE49-F238E27FC236}">
                  <a16:creationId xmlns:a16="http://schemas.microsoft.com/office/drawing/2014/main" id="{AE82266F-3191-EB4E-107C-2401A25214FC}"/>
                </a:ext>
              </a:extLst>
            </p:cNvPr>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7">
              <a:extLst>
                <a:ext uri="{FF2B5EF4-FFF2-40B4-BE49-F238E27FC236}">
                  <a16:creationId xmlns:a16="http://schemas.microsoft.com/office/drawing/2014/main" id="{A70E52C1-9D03-7A2E-5EB1-7F305705DF22}"/>
                </a:ext>
              </a:extLst>
            </p:cNvPr>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7">
              <a:extLst>
                <a:ext uri="{FF2B5EF4-FFF2-40B4-BE49-F238E27FC236}">
                  <a16:creationId xmlns:a16="http://schemas.microsoft.com/office/drawing/2014/main" id="{D3D74D4B-D566-F6BF-D5B5-0BE2F2E68B77}"/>
                </a:ext>
              </a:extLst>
            </p:cNvPr>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7">
              <a:extLst>
                <a:ext uri="{FF2B5EF4-FFF2-40B4-BE49-F238E27FC236}">
                  <a16:creationId xmlns:a16="http://schemas.microsoft.com/office/drawing/2014/main" id="{DDA50003-259E-EA71-D333-5106EFDCFBCB}"/>
                </a:ext>
              </a:extLst>
            </p:cNvPr>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7">
              <a:extLst>
                <a:ext uri="{FF2B5EF4-FFF2-40B4-BE49-F238E27FC236}">
                  <a16:creationId xmlns:a16="http://schemas.microsoft.com/office/drawing/2014/main" id="{351FF0EA-0ACF-7C38-2C47-36555F6FF83A}"/>
                </a:ext>
              </a:extLst>
            </p:cNvPr>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7">
              <a:extLst>
                <a:ext uri="{FF2B5EF4-FFF2-40B4-BE49-F238E27FC236}">
                  <a16:creationId xmlns:a16="http://schemas.microsoft.com/office/drawing/2014/main" id="{57BD6FC7-0754-48B0-9B13-6F40C3F11B6A}"/>
                </a:ext>
              </a:extLst>
            </p:cNvPr>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7">
              <a:extLst>
                <a:ext uri="{FF2B5EF4-FFF2-40B4-BE49-F238E27FC236}">
                  <a16:creationId xmlns:a16="http://schemas.microsoft.com/office/drawing/2014/main" id="{0DAA915E-DFDD-530E-22E4-1FFD6C144743}"/>
                </a:ext>
              </a:extLst>
            </p:cNvPr>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7">
              <a:extLst>
                <a:ext uri="{FF2B5EF4-FFF2-40B4-BE49-F238E27FC236}">
                  <a16:creationId xmlns:a16="http://schemas.microsoft.com/office/drawing/2014/main" id="{87451FA2-2055-B158-1A90-6AE6C48A262E}"/>
                </a:ext>
              </a:extLst>
            </p:cNvPr>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7">
              <a:extLst>
                <a:ext uri="{FF2B5EF4-FFF2-40B4-BE49-F238E27FC236}">
                  <a16:creationId xmlns:a16="http://schemas.microsoft.com/office/drawing/2014/main" id="{FB6067FB-3396-2D11-3A5D-45C7A1BE6E2D}"/>
                </a:ext>
              </a:extLst>
            </p:cNvPr>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7">
              <a:extLst>
                <a:ext uri="{FF2B5EF4-FFF2-40B4-BE49-F238E27FC236}">
                  <a16:creationId xmlns:a16="http://schemas.microsoft.com/office/drawing/2014/main" id="{942053FA-CDAC-F382-6817-0FFA82097CC2}"/>
                </a:ext>
              </a:extLst>
            </p:cNvPr>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7">
              <a:extLst>
                <a:ext uri="{FF2B5EF4-FFF2-40B4-BE49-F238E27FC236}">
                  <a16:creationId xmlns:a16="http://schemas.microsoft.com/office/drawing/2014/main" id="{18A76F36-88EA-4D98-3E34-D9B212C3CEA9}"/>
                </a:ext>
              </a:extLst>
            </p:cNvPr>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Rectangle 6">
            <a:extLst>
              <a:ext uri="{FF2B5EF4-FFF2-40B4-BE49-F238E27FC236}">
                <a16:creationId xmlns:a16="http://schemas.microsoft.com/office/drawing/2014/main" id="{D2663305-B9DD-E9E4-EE10-5B20D7B5347B}"/>
              </a:ext>
            </a:extLst>
          </p:cNvPr>
          <p:cNvSpPr/>
          <p:nvPr/>
        </p:nvSpPr>
        <p:spPr>
          <a:xfrm>
            <a:off x="4082902" y="2041451"/>
            <a:ext cx="198475" cy="1653358"/>
          </a:xfrm>
          <a:prstGeom prst="rect">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1408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down)">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6" grpId="0"/>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65"/>
        <p:cNvGrpSpPr/>
        <p:nvPr/>
      </p:nvGrpSpPr>
      <p:grpSpPr>
        <a:xfrm>
          <a:off x="0" y="0"/>
          <a:ext cx="0" cy="0"/>
          <a:chOff x="0" y="0"/>
          <a:chExt cx="0" cy="0"/>
        </a:xfrm>
      </p:grpSpPr>
      <p:grpSp>
        <p:nvGrpSpPr>
          <p:cNvPr id="1597" name="Google Shape;1597;p58"/>
          <p:cNvGrpSpPr/>
          <p:nvPr/>
        </p:nvGrpSpPr>
        <p:grpSpPr>
          <a:xfrm rot="18702999">
            <a:off x="174097" y="358201"/>
            <a:ext cx="1084606" cy="551942"/>
            <a:chOff x="4574275" y="2697375"/>
            <a:chExt cx="1081625" cy="550425"/>
          </a:xfrm>
        </p:grpSpPr>
        <p:sp>
          <p:nvSpPr>
            <p:cNvPr id="1598" name="Google Shape;1598;p58"/>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58"/>
          <p:cNvGrpSpPr/>
          <p:nvPr/>
        </p:nvGrpSpPr>
        <p:grpSpPr>
          <a:xfrm rot="2699801">
            <a:off x="2338593" y="4212331"/>
            <a:ext cx="1062784" cy="871412"/>
            <a:chOff x="3486000" y="3728950"/>
            <a:chExt cx="870650" cy="713875"/>
          </a:xfrm>
        </p:grpSpPr>
        <p:sp>
          <p:nvSpPr>
            <p:cNvPr id="1570" name="Google Shape;1570;p58"/>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58"/>
          <p:cNvGrpSpPr/>
          <p:nvPr/>
        </p:nvGrpSpPr>
        <p:grpSpPr>
          <a:xfrm rot="1255700">
            <a:off x="6592044" y="650745"/>
            <a:ext cx="1195126" cy="746031"/>
            <a:chOff x="3867100" y="1394425"/>
            <a:chExt cx="979050" cy="611150"/>
          </a:xfrm>
        </p:grpSpPr>
        <p:sp>
          <p:nvSpPr>
            <p:cNvPr id="1625" name="Google Shape;1625;p58"/>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 name="Google Shape;1567;p58"/>
          <p:cNvSpPr txBox="1">
            <a:spLocks noGrp="1"/>
          </p:cNvSpPr>
          <p:nvPr>
            <p:ph type="title"/>
          </p:nvPr>
        </p:nvSpPr>
        <p:spPr>
          <a:xfrm>
            <a:off x="716400" y="591675"/>
            <a:ext cx="7711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tx2">
                    <a:lumMod val="50000"/>
                  </a:schemeClr>
                </a:solidFill>
              </a:rPr>
              <a:t>Job Level – Manager Split</a:t>
            </a:r>
            <a:endParaRPr dirty="0">
              <a:solidFill>
                <a:schemeClr val="tx2">
                  <a:lumMod val="50000"/>
                </a:schemeClr>
              </a:solidFill>
              <a:highlight>
                <a:schemeClr val="dk2"/>
              </a:highlight>
            </a:endParaRPr>
          </a:p>
        </p:txBody>
      </p:sp>
      <p:pic>
        <p:nvPicPr>
          <p:cNvPr id="5" name="Picture 4">
            <a:extLst>
              <a:ext uri="{FF2B5EF4-FFF2-40B4-BE49-F238E27FC236}">
                <a16:creationId xmlns:a16="http://schemas.microsoft.com/office/drawing/2014/main" id="{10B6E2C5-CC2F-CACA-ED4E-3940A1991946}"/>
              </a:ext>
            </a:extLst>
          </p:cNvPr>
          <p:cNvPicPr>
            <a:picLocks noChangeAspect="1"/>
          </p:cNvPicPr>
          <p:nvPr/>
        </p:nvPicPr>
        <p:blipFill>
          <a:blip r:embed="rId3"/>
          <a:stretch>
            <a:fillRect/>
          </a:stretch>
        </p:blipFill>
        <p:spPr>
          <a:xfrm>
            <a:off x="4677104" y="1964259"/>
            <a:ext cx="3750497" cy="2497282"/>
          </a:xfrm>
          <a:prstGeom prst="rect">
            <a:avLst/>
          </a:prstGeom>
        </p:spPr>
      </p:pic>
      <p:pic>
        <p:nvPicPr>
          <p:cNvPr id="6" name="Picture 5">
            <a:extLst>
              <a:ext uri="{FF2B5EF4-FFF2-40B4-BE49-F238E27FC236}">
                <a16:creationId xmlns:a16="http://schemas.microsoft.com/office/drawing/2014/main" id="{819B1815-EC25-BB01-E50D-5274143F95DD}"/>
              </a:ext>
            </a:extLst>
          </p:cNvPr>
          <p:cNvPicPr>
            <a:picLocks noChangeAspect="1"/>
          </p:cNvPicPr>
          <p:nvPr/>
        </p:nvPicPr>
        <p:blipFill>
          <a:blip r:embed="rId4"/>
          <a:stretch>
            <a:fillRect/>
          </a:stretch>
        </p:blipFill>
        <p:spPr>
          <a:xfrm>
            <a:off x="716400" y="1964259"/>
            <a:ext cx="3750498" cy="2497283"/>
          </a:xfrm>
          <a:prstGeom prst="rect">
            <a:avLst/>
          </a:prstGeom>
        </p:spPr>
      </p:pic>
      <p:sp>
        <p:nvSpPr>
          <p:cNvPr id="8" name="TextBox 7">
            <a:extLst>
              <a:ext uri="{FF2B5EF4-FFF2-40B4-BE49-F238E27FC236}">
                <a16:creationId xmlns:a16="http://schemas.microsoft.com/office/drawing/2014/main" id="{4CD9EB06-84A2-38F2-100D-6A900E25BD38}"/>
              </a:ext>
            </a:extLst>
          </p:cNvPr>
          <p:cNvSpPr txBox="1"/>
          <p:nvPr/>
        </p:nvSpPr>
        <p:spPr>
          <a:xfrm>
            <a:off x="716399" y="1656482"/>
            <a:ext cx="3750497" cy="307777"/>
          </a:xfrm>
          <a:prstGeom prst="rect">
            <a:avLst/>
          </a:prstGeom>
          <a:noFill/>
        </p:spPr>
        <p:txBody>
          <a:bodyPr wrap="square" rtlCol="0">
            <a:spAutoFit/>
          </a:bodyPr>
          <a:lstStyle/>
          <a:p>
            <a:r>
              <a:rPr lang="en-US" dirty="0">
                <a:solidFill>
                  <a:schemeClr val="bg1"/>
                </a:solidFill>
                <a:latin typeface="Albert Sans" panose="020B0604020202020204" charset="0"/>
              </a:rPr>
              <a:t>Grouped by level 4 &amp; 5 as Manager</a:t>
            </a:r>
          </a:p>
        </p:txBody>
      </p:sp>
      <p:sp>
        <p:nvSpPr>
          <p:cNvPr id="9" name="TextBox 8">
            <a:extLst>
              <a:ext uri="{FF2B5EF4-FFF2-40B4-BE49-F238E27FC236}">
                <a16:creationId xmlns:a16="http://schemas.microsoft.com/office/drawing/2014/main" id="{F16DBA5C-3C8C-6E05-CF81-8850C7DADE13}"/>
              </a:ext>
            </a:extLst>
          </p:cNvPr>
          <p:cNvSpPr txBox="1"/>
          <p:nvPr/>
        </p:nvSpPr>
        <p:spPr>
          <a:xfrm>
            <a:off x="4677104" y="1656482"/>
            <a:ext cx="2415719" cy="307777"/>
          </a:xfrm>
          <a:prstGeom prst="rect">
            <a:avLst/>
          </a:prstGeom>
          <a:noFill/>
        </p:spPr>
        <p:txBody>
          <a:bodyPr wrap="square" rtlCol="0">
            <a:spAutoFit/>
          </a:bodyPr>
          <a:lstStyle/>
          <a:p>
            <a:r>
              <a:rPr lang="en-US" dirty="0">
                <a:solidFill>
                  <a:schemeClr val="bg1"/>
                </a:solidFill>
                <a:latin typeface="Albert Sans" panose="020B0604020202020204" charset="0"/>
              </a:rPr>
              <a:t>Overall Job Level Attrition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60446EB-5B9D-0529-AE78-EF1809F3476C}"/>
              </a:ext>
            </a:extLst>
          </p:cNvPr>
          <p:cNvPicPr>
            <a:picLocks noChangeAspect="1"/>
          </p:cNvPicPr>
          <p:nvPr/>
        </p:nvPicPr>
        <p:blipFill>
          <a:blip r:embed="rId2"/>
          <a:stretch>
            <a:fillRect/>
          </a:stretch>
        </p:blipFill>
        <p:spPr>
          <a:xfrm>
            <a:off x="719850" y="1944325"/>
            <a:ext cx="3644620" cy="2426784"/>
          </a:xfrm>
          <a:prstGeom prst="rect">
            <a:avLst/>
          </a:prstGeom>
        </p:spPr>
      </p:pic>
      <p:sp>
        <p:nvSpPr>
          <p:cNvPr id="9" name="Text Placeholder 8">
            <a:extLst>
              <a:ext uri="{FF2B5EF4-FFF2-40B4-BE49-F238E27FC236}">
                <a16:creationId xmlns:a16="http://schemas.microsoft.com/office/drawing/2014/main" id="{39EE78CE-43D7-8CB5-3328-AC91BA339336}"/>
              </a:ext>
            </a:extLst>
          </p:cNvPr>
          <p:cNvSpPr>
            <a:spLocks noGrp="1"/>
          </p:cNvSpPr>
          <p:nvPr>
            <p:ph type="body" idx="1"/>
          </p:nvPr>
        </p:nvSpPr>
        <p:spPr>
          <a:xfrm>
            <a:off x="4779530" y="4371109"/>
            <a:ext cx="3644620" cy="512618"/>
          </a:xfrm>
        </p:spPr>
        <p:txBody>
          <a:bodyPr/>
          <a:lstStyle/>
          <a:p>
            <a:pPr marL="139700" indent="0">
              <a:buNone/>
            </a:pPr>
            <a:r>
              <a:rPr lang="en-US" sz="1200" dirty="0"/>
              <a:t>*This is the sum of all the scores of the “survey questions” categories</a:t>
            </a:r>
          </a:p>
        </p:txBody>
      </p:sp>
      <p:sp>
        <p:nvSpPr>
          <p:cNvPr id="8" name="Title 7">
            <a:extLst>
              <a:ext uri="{FF2B5EF4-FFF2-40B4-BE49-F238E27FC236}">
                <a16:creationId xmlns:a16="http://schemas.microsoft.com/office/drawing/2014/main" id="{4022160D-DB18-FE33-5860-8DCCEAD07FFD}"/>
              </a:ext>
            </a:extLst>
          </p:cNvPr>
          <p:cNvSpPr>
            <a:spLocks noGrp="1"/>
          </p:cNvSpPr>
          <p:nvPr>
            <p:ph type="title"/>
          </p:nvPr>
        </p:nvSpPr>
        <p:spPr/>
        <p:txBody>
          <a:bodyPr/>
          <a:lstStyle/>
          <a:p>
            <a:r>
              <a:rPr lang="en-US" dirty="0"/>
              <a:t>Survey Questions</a:t>
            </a:r>
          </a:p>
        </p:txBody>
      </p:sp>
      <p:pic>
        <p:nvPicPr>
          <p:cNvPr id="11" name="Picture 10">
            <a:extLst>
              <a:ext uri="{FF2B5EF4-FFF2-40B4-BE49-F238E27FC236}">
                <a16:creationId xmlns:a16="http://schemas.microsoft.com/office/drawing/2014/main" id="{D4179C8C-E623-1961-807F-CA9634EE9324}"/>
              </a:ext>
            </a:extLst>
          </p:cNvPr>
          <p:cNvPicPr>
            <a:picLocks noChangeAspect="1"/>
          </p:cNvPicPr>
          <p:nvPr/>
        </p:nvPicPr>
        <p:blipFill>
          <a:blip r:embed="rId3"/>
          <a:stretch>
            <a:fillRect/>
          </a:stretch>
        </p:blipFill>
        <p:spPr>
          <a:xfrm>
            <a:off x="4786430" y="1944325"/>
            <a:ext cx="3644620" cy="2426784"/>
          </a:xfrm>
          <a:prstGeom prst="rect">
            <a:avLst/>
          </a:prstGeom>
        </p:spPr>
      </p:pic>
      <p:sp>
        <p:nvSpPr>
          <p:cNvPr id="14" name="TextBox 13">
            <a:extLst>
              <a:ext uri="{FF2B5EF4-FFF2-40B4-BE49-F238E27FC236}">
                <a16:creationId xmlns:a16="http://schemas.microsoft.com/office/drawing/2014/main" id="{E22B5A37-285B-B48A-B3DE-C778D863A6B9}"/>
              </a:ext>
            </a:extLst>
          </p:cNvPr>
          <p:cNvSpPr txBox="1"/>
          <p:nvPr/>
        </p:nvSpPr>
        <p:spPr>
          <a:xfrm>
            <a:off x="4786430" y="1636548"/>
            <a:ext cx="2415719" cy="307777"/>
          </a:xfrm>
          <a:prstGeom prst="rect">
            <a:avLst/>
          </a:prstGeom>
          <a:noFill/>
        </p:spPr>
        <p:txBody>
          <a:bodyPr wrap="square" rtlCol="0">
            <a:spAutoFit/>
          </a:bodyPr>
          <a:lstStyle/>
          <a:p>
            <a:r>
              <a:rPr lang="en-US" dirty="0">
                <a:solidFill>
                  <a:schemeClr val="bg1"/>
                </a:solidFill>
                <a:latin typeface="Albert Sans" panose="020B0604020202020204" charset="0"/>
              </a:rPr>
              <a:t>Retention by Job Role</a:t>
            </a:r>
          </a:p>
        </p:txBody>
      </p:sp>
      <p:sp>
        <p:nvSpPr>
          <p:cNvPr id="15" name="TextBox 14">
            <a:extLst>
              <a:ext uri="{FF2B5EF4-FFF2-40B4-BE49-F238E27FC236}">
                <a16:creationId xmlns:a16="http://schemas.microsoft.com/office/drawing/2014/main" id="{4E38B851-256F-3803-5CE6-68279B4C1CE7}"/>
              </a:ext>
            </a:extLst>
          </p:cNvPr>
          <p:cNvSpPr txBox="1"/>
          <p:nvPr/>
        </p:nvSpPr>
        <p:spPr>
          <a:xfrm>
            <a:off x="719850" y="1636548"/>
            <a:ext cx="2415719" cy="307777"/>
          </a:xfrm>
          <a:prstGeom prst="rect">
            <a:avLst/>
          </a:prstGeom>
          <a:noFill/>
        </p:spPr>
        <p:txBody>
          <a:bodyPr wrap="square" rtlCol="0">
            <a:spAutoFit/>
          </a:bodyPr>
          <a:lstStyle/>
          <a:p>
            <a:r>
              <a:rPr lang="en-US" dirty="0">
                <a:solidFill>
                  <a:schemeClr val="bg1"/>
                </a:solidFill>
                <a:latin typeface="Albert Sans" panose="020B0604020202020204" charset="0"/>
              </a:rPr>
              <a:t>Retention by Job Role</a:t>
            </a:r>
          </a:p>
        </p:txBody>
      </p:sp>
    </p:spTree>
    <p:extLst>
      <p:ext uri="{BB962C8B-B14F-4D97-AF65-F5344CB8AC3E}">
        <p14:creationId xmlns:p14="http://schemas.microsoft.com/office/powerpoint/2010/main" val="4233509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xEl>
                                              <p:pRg st="0" end="0"/>
                                            </p:txEl>
                                          </p:spTgt>
                                        </p:tgtEl>
                                        <p:attrNameLst>
                                          <p:attrName>style.visibility</p:attrName>
                                        </p:attrNameLst>
                                      </p:cBhvr>
                                      <p:to>
                                        <p:strVal val="visible"/>
                                      </p:to>
                                    </p:set>
                                    <p:animEffect transition="in" filter="fade">
                                      <p:cBhvr>
                                        <p:cTn id="21"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4" grpId="0"/>
      <p:bldP spid="1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4"/>
        <p:cNvGrpSpPr/>
        <p:nvPr/>
      </p:nvGrpSpPr>
      <p:grpSpPr>
        <a:xfrm>
          <a:off x="0" y="0"/>
          <a:ext cx="0" cy="0"/>
          <a:chOff x="0" y="0"/>
          <a:chExt cx="0" cy="0"/>
        </a:xfrm>
      </p:grpSpPr>
      <p:sp>
        <p:nvSpPr>
          <p:cNvPr id="1275" name="Google Shape;1275;p55"/>
          <p:cNvSpPr txBox="1">
            <a:spLocks noGrp="1"/>
          </p:cNvSpPr>
          <p:nvPr>
            <p:ph type="subTitle" idx="1"/>
          </p:nvPr>
        </p:nvSpPr>
        <p:spPr>
          <a:xfrm>
            <a:off x="2011508" y="2736772"/>
            <a:ext cx="2539351"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Department and Role played a large role in attrition.</a:t>
            </a:r>
            <a:endParaRPr dirty="0"/>
          </a:p>
        </p:txBody>
      </p:sp>
      <p:sp>
        <p:nvSpPr>
          <p:cNvPr id="1276" name="Google Shape;1276;p55"/>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Very few Directors and Managers left.</a:t>
            </a:r>
            <a:endParaRPr dirty="0"/>
          </a:p>
        </p:txBody>
      </p:sp>
      <p:sp>
        <p:nvSpPr>
          <p:cNvPr id="1277" name="Google Shape;1277;p55"/>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Low overall satisfaction scores were predictors. </a:t>
            </a:r>
            <a:endParaRPr dirty="0"/>
          </a:p>
        </p:txBody>
      </p:sp>
      <p:sp>
        <p:nvSpPr>
          <p:cNvPr id="1278" name="Google Shape;1278;p55"/>
          <p:cNvSpPr txBox="1">
            <a:spLocks noGrp="1"/>
          </p:cNvSpPr>
          <p:nvPr>
            <p:ph type="subTitle" idx="4"/>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Monthly Rate and Monthly Income were subtle.</a:t>
            </a:r>
            <a:endParaRPr dirty="0"/>
          </a:p>
        </p:txBody>
      </p:sp>
      <p:sp>
        <p:nvSpPr>
          <p:cNvPr id="1279" name="Google Shape;1279;p55"/>
          <p:cNvSpPr txBox="1">
            <a:spLocks noGrp="1"/>
          </p:cNvSpPr>
          <p:nvPr>
            <p:ph type="subTitle" idx="5"/>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Position</a:t>
            </a:r>
            <a:endParaRPr dirty="0"/>
          </a:p>
        </p:txBody>
      </p:sp>
      <p:sp>
        <p:nvSpPr>
          <p:cNvPr id="1280" name="Google Shape;1280;p55"/>
          <p:cNvSpPr txBox="1">
            <a:spLocks noGrp="1"/>
          </p:cNvSpPr>
          <p:nvPr>
            <p:ph type="subTitle" idx="6"/>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Surveys</a:t>
            </a:r>
            <a:endParaRPr dirty="0"/>
          </a:p>
        </p:txBody>
      </p:sp>
      <p:sp>
        <p:nvSpPr>
          <p:cNvPr id="1281" name="Google Shape;1281;p55"/>
          <p:cNvSpPr txBox="1">
            <a:spLocks noGrp="1"/>
          </p:cNvSpPr>
          <p:nvPr>
            <p:ph type="subTitle" idx="7"/>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Job Level</a:t>
            </a:r>
            <a:endParaRPr dirty="0"/>
          </a:p>
        </p:txBody>
      </p:sp>
      <p:sp>
        <p:nvSpPr>
          <p:cNvPr id="1282" name="Google Shape;1282;p55"/>
          <p:cNvSpPr txBox="1">
            <a:spLocks noGrp="1"/>
          </p:cNvSpPr>
          <p:nvPr>
            <p:ph type="subTitle" idx="8"/>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Pay</a:t>
            </a:r>
            <a:endParaRPr dirty="0"/>
          </a:p>
        </p:txBody>
      </p:sp>
      <p:sp>
        <p:nvSpPr>
          <p:cNvPr id="1283" name="Google Shape;1283;p55"/>
          <p:cNvSpPr txBox="1">
            <a:spLocks noGrp="1"/>
          </p:cNvSpPr>
          <p:nvPr>
            <p:ph type="subTitle" idx="9"/>
          </p:nvPr>
        </p:nvSpPr>
        <p:spPr>
          <a:xfrm>
            <a:off x="744279" y="3942975"/>
            <a:ext cx="2474896"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Gender was largely not an effect </a:t>
            </a:r>
            <a:endParaRPr dirty="0"/>
          </a:p>
        </p:txBody>
      </p:sp>
      <p:sp>
        <p:nvSpPr>
          <p:cNvPr id="1284" name="Google Shape;1284;p55"/>
          <p:cNvSpPr txBox="1">
            <a:spLocks noGrp="1"/>
          </p:cNvSpPr>
          <p:nvPr>
            <p:ph type="subTitle" idx="13"/>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Gender</a:t>
            </a:r>
            <a:endParaRPr dirty="0"/>
          </a:p>
        </p:txBody>
      </p:sp>
      <p:sp>
        <p:nvSpPr>
          <p:cNvPr id="1285" name="Google Shape;1285;p55"/>
          <p:cNvSpPr txBox="1">
            <a:spLocks noGrp="1"/>
          </p:cNvSpPr>
          <p:nvPr>
            <p:ph type="title"/>
          </p:nvPr>
        </p:nvSpPr>
        <p:spPr>
          <a:xfrm>
            <a:off x="2023050" y="631880"/>
            <a:ext cx="5097900" cy="55448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insights </a:t>
            </a:r>
            <a:endParaRPr dirty="0"/>
          </a:p>
        </p:txBody>
      </p:sp>
      <p:pic>
        <p:nvPicPr>
          <p:cNvPr id="1286" name="Google Shape;1286;p55"/>
          <p:cNvPicPr preferRelativeResize="0">
            <a:picLocks noGrp="1"/>
          </p:cNvPicPr>
          <p:nvPr>
            <p:ph type="pic" idx="14"/>
          </p:nvPr>
        </p:nvPicPr>
        <p:blipFill rotWithShape="1">
          <a:blip r:embed="rId3">
            <a:alphaModFix/>
          </a:blip>
          <a:srcRect t="14055" b="14055"/>
          <a:stretch/>
        </p:blipFill>
        <p:spPr>
          <a:prstGeom prst="flowChartDocument">
            <a:avLst/>
          </a:prstGeom>
        </p:spPr>
      </p:pic>
      <p:pic>
        <p:nvPicPr>
          <p:cNvPr id="1287" name="Google Shape;1287;p55"/>
          <p:cNvPicPr preferRelativeResize="0">
            <a:picLocks noGrp="1"/>
          </p:cNvPicPr>
          <p:nvPr>
            <p:ph type="pic" idx="15"/>
          </p:nvPr>
        </p:nvPicPr>
        <p:blipFill rotWithShape="1">
          <a:blip r:embed="rId3">
            <a:alphaModFix/>
          </a:blip>
          <a:srcRect t="14066" b="14066"/>
          <a:stretch/>
        </p:blipFill>
        <p:spPr>
          <a:prstGeom prst="flowChartDocument">
            <a:avLst/>
          </a:prstGeom>
        </p:spPr>
      </p:pic>
      <p:grpSp>
        <p:nvGrpSpPr>
          <p:cNvPr id="1288" name="Google Shape;1288;p55"/>
          <p:cNvGrpSpPr/>
          <p:nvPr/>
        </p:nvGrpSpPr>
        <p:grpSpPr>
          <a:xfrm rot="-472074" flipH="1">
            <a:off x="897438" y="1414641"/>
            <a:ext cx="1317278" cy="810783"/>
            <a:chOff x="1820650" y="2332100"/>
            <a:chExt cx="1079125" cy="664200"/>
          </a:xfrm>
        </p:grpSpPr>
        <p:sp>
          <p:nvSpPr>
            <p:cNvPr id="1289" name="Google Shape;1289;p55"/>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5"/>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5"/>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5"/>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5"/>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5"/>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5"/>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5"/>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5"/>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5"/>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5"/>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5"/>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5"/>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5"/>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5"/>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5"/>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5"/>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5"/>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5"/>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5"/>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5"/>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5"/>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5"/>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5"/>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55"/>
          <p:cNvGrpSpPr/>
          <p:nvPr/>
        </p:nvGrpSpPr>
        <p:grpSpPr>
          <a:xfrm flipH="1">
            <a:off x="7239818" y="1465663"/>
            <a:ext cx="1195126" cy="746031"/>
            <a:chOff x="3867100" y="1394425"/>
            <a:chExt cx="979050" cy="611150"/>
          </a:xfrm>
        </p:grpSpPr>
        <p:sp>
          <p:nvSpPr>
            <p:cNvPr id="1314" name="Google Shape;1314;p55"/>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5"/>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5"/>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5"/>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5"/>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5"/>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5"/>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5"/>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5"/>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5"/>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5"/>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5"/>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5"/>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5"/>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5"/>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5"/>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5"/>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5"/>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5"/>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5"/>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5"/>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5"/>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5"/>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5"/>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5"/>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5"/>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5"/>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5"/>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5"/>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5"/>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6663;p90">
            <a:extLst>
              <a:ext uri="{FF2B5EF4-FFF2-40B4-BE49-F238E27FC236}">
                <a16:creationId xmlns:a16="http://schemas.microsoft.com/office/drawing/2014/main" id="{9B732B39-7147-BD4A-2D9F-94058F4F7982}"/>
              </a:ext>
            </a:extLst>
          </p:cNvPr>
          <p:cNvGrpSpPr/>
          <p:nvPr/>
        </p:nvGrpSpPr>
        <p:grpSpPr>
          <a:xfrm>
            <a:off x="2628003" y="1268713"/>
            <a:ext cx="3895718" cy="834572"/>
            <a:chOff x="1808063" y="4294338"/>
            <a:chExt cx="3370782" cy="721817"/>
          </a:xfrm>
        </p:grpSpPr>
        <p:sp>
          <p:nvSpPr>
            <p:cNvPr id="3" name="Google Shape;6664;p90">
              <a:extLst>
                <a:ext uri="{FF2B5EF4-FFF2-40B4-BE49-F238E27FC236}">
                  <a16:creationId xmlns:a16="http://schemas.microsoft.com/office/drawing/2014/main" id="{6A010E13-E4A7-95A0-82C1-EBAA17ACCCCE}"/>
                </a:ext>
              </a:extLst>
            </p:cNvPr>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accent1">
                <a:lumMod val="50000"/>
              </a:schemeClr>
            </a:solidFill>
            <a:ln>
              <a:solidFill>
                <a:schemeClr val="accent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665;p90">
              <a:extLst>
                <a:ext uri="{FF2B5EF4-FFF2-40B4-BE49-F238E27FC236}">
                  <a16:creationId xmlns:a16="http://schemas.microsoft.com/office/drawing/2014/main" id="{0329F5A3-A658-12D0-3B18-E2A9D74CF104}"/>
                </a:ext>
              </a:extLst>
            </p:cNvPr>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chemeClr val="accent1">
                <a:lumMod val="75000"/>
              </a:schemeClr>
            </a:solidFill>
            <a:ln>
              <a:solidFill>
                <a:schemeClr val="accent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666;p90">
              <a:extLst>
                <a:ext uri="{FF2B5EF4-FFF2-40B4-BE49-F238E27FC236}">
                  <a16:creationId xmlns:a16="http://schemas.microsoft.com/office/drawing/2014/main" id="{A13B6968-8365-B1D9-811A-6D46BA0FE2E6}"/>
                </a:ext>
              </a:extLst>
            </p:cNvPr>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chemeClr val="accent2">
                <a:lumMod val="25000"/>
              </a:schemeClr>
            </a:solidFill>
            <a:ln>
              <a:solidFill>
                <a:schemeClr val="accent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667;p90">
              <a:extLst>
                <a:ext uri="{FF2B5EF4-FFF2-40B4-BE49-F238E27FC236}">
                  <a16:creationId xmlns:a16="http://schemas.microsoft.com/office/drawing/2014/main" id="{CB06C834-A09F-D878-D38A-AABA6A5B8D01}"/>
                </a:ext>
              </a:extLst>
            </p:cNvPr>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chemeClr val="accent2">
                <a:lumMod val="25000"/>
              </a:schemeClr>
            </a:solidFill>
            <a:ln>
              <a:solidFill>
                <a:schemeClr val="accent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668;p90">
              <a:extLst>
                <a:ext uri="{FF2B5EF4-FFF2-40B4-BE49-F238E27FC236}">
                  <a16:creationId xmlns:a16="http://schemas.microsoft.com/office/drawing/2014/main" id="{1A01DEB9-A659-A284-7C07-BE990F8D9233}"/>
                </a:ext>
              </a:extLst>
            </p:cNvPr>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chemeClr val="accent1">
                <a:lumMod val="75000"/>
              </a:schemeClr>
            </a:solidFill>
            <a:ln>
              <a:solidFill>
                <a:schemeClr val="accent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69;p90">
              <a:extLst>
                <a:ext uri="{FF2B5EF4-FFF2-40B4-BE49-F238E27FC236}">
                  <a16:creationId xmlns:a16="http://schemas.microsoft.com/office/drawing/2014/main" id="{779A1CAD-07D3-823C-3093-F53E89F98515}"/>
                </a:ext>
              </a:extLst>
            </p:cNvPr>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chemeClr val="accent2">
                <a:lumMod val="25000"/>
              </a:schemeClr>
            </a:solidFill>
            <a:ln>
              <a:solidFill>
                <a:schemeClr val="accent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70;p90">
              <a:extLst>
                <a:ext uri="{FF2B5EF4-FFF2-40B4-BE49-F238E27FC236}">
                  <a16:creationId xmlns:a16="http://schemas.microsoft.com/office/drawing/2014/main" id="{44BDE4E3-BBB6-4EE8-2D1B-80DF98FFBB46}"/>
                </a:ext>
              </a:extLst>
            </p:cNvPr>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accent1">
                <a:lumMod val="50000"/>
              </a:schemeClr>
            </a:solidFill>
            <a:ln>
              <a:solidFill>
                <a:schemeClr val="accent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71;p90">
              <a:extLst>
                <a:ext uri="{FF2B5EF4-FFF2-40B4-BE49-F238E27FC236}">
                  <a16:creationId xmlns:a16="http://schemas.microsoft.com/office/drawing/2014/main" id="{F4F0AD5E-364A-B189-E3A5-A5BF59CB5624}"/>
                </a:ext>
              </a:extLst>
            </p:cNvPr>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accent1">
                <a:lumMod val="50000"/>
              </a:schemeClr>
            </a:solidFill>
            <a:ln>
              <a:solidFill>
                <a:schemeClr val="accent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672;p90">
              <a:extLst>
                <a:ext uri="{FF2B5EF4-FFF2-40B4-BE49-F238E27FC236}">
                  <a16:creationId xmlns:a16="http://schemas.microsoft.com/office/drawing/2014/main" id="{71185B50-E5E0-FEA8-8813-23B6CA8D7A1F}"/>
                </a:ext>
              </a:extLst>
            </p:cNvPr>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accent1">
                <a:lumMod val="50000"/>
              </a:schemeClr>
            </a:solidFill>
            <a:ln>
              <a:solidFill>
                <a:schemeClr val="accent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673;p90">
              <a:extLst>
                <a:ext uri="{FF2B5EF4-FFF2-40B4-BE49-F238E27FC236}">
                  <a16:creationId xmlns:a16="http://schemas.microsoft.com/office/drawing/2014/main" id="{A66C7756-CAD4-818F-A0A7-D0A88976C32B}"/>
                </a:ext>
              </a:extLst>
            </p:cNvPr>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tx2">
                <a:lumMod val="50000"/>
              </a:schemeClr>
            </a:solidFill>
            <a:ln>
              <a:solidFill>
                <a:schemeClr val="accent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19"/>
        <p:cNvGrpSpPr/>
        <p:nvPr/>
      </p:nvGrpSpPr>
      <p:grpSpPr>
        <a:xfrm>
          <a:off x="0" y="0"/>
          <a:ext cx="0" cy="0"/>
          <a:chOff x="0" y="0"/>
          <a:chExt cx="0" cy="0"/>
        </a:xfrm>
      </p:grpSpPr>
      <p:sp>
        <p:nvSpPr>
          <p:cNvPr id="1720" name="Google Shape;1720;p60"/>
          <p:cNvSpPr/>
          <p:nvPr/>
        </p:nvSpPr>
        <p:spPr>
          <a:xfrm>
            <a:off x="5458405" y="839700"/>
            <a:ext cx="2343600" cy="1243500"/>
          </a:xfrm>
          <a:prstGeom prst="ellipse">
            <a:avLst/>
          </a:prstGeom>
          <a:solidFill>
            <a:schemeClr val="lt2"/>
          </a:solidFill>
          <a:ln w="28575" cap="flat" cmpd="sng">
            <a:solidFill>
              <a:srgbClr val="4130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highlight>
                  <a:schemeClr val="dk2"/>
                </a:highlight>
              </a:rPr>
              <a:t>Results</a:t>
            </a:r>
            <a:endParaRPr dirty="0">
              <a:solidFill>
                <a:schemeClr val="lt1"/>
              </a:solidFill>
              <a:highlight>
                <a:schemeClr val="dk2"/>
              </a:highlight>
            </a:endParaRPr>
          </a:p>
        </p:txBody>
      </p:sp>
      <p:sp>
        <p:nvSpPr>
          <p:cNvPr id="1722" name="Google Shape;1722;p60"/>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1724" name="Google Shape;1724;p60"/>
          <p:cNvPicPr preferRelativeResize="0">
            <a:picLocks noGrp="1"/>
          </p:cNvPicPr>
          <p:nvPr>
            <p:ph type="pic" idx="3"/>
          </p:nvPr>
        </p:nvPicPr>
        <p:blipFill rotWithShape="1">
          <a:blip r:embed="rId3">
            <a:alphaModFix/>
          </a:blip>
          <a:srcRect t="14854" b="14854"/>
          <a:stretch/>
        </p:blipFill>
        <p:spPr>
          <a:xfrm rot="-5400000">
            <a:off x="-672932" y="-168669"/>
            <a:ext cx="5170770" cy="5453568"/>
          </a:xfrm>
          <a:prstGeom prst="flowChartDocument">
            <a:avLst/>
          </a:prstGeom>
        </p:spPr>
      </p:pic>
      <p:grpSp>
        <p:nvGrpSpPr>
          <p:cNvPr id="1725" name="Google Shape;1725;p60"/>
          <p:cNvGrpSpPr/>
          <p:nvPr/>
        </p:nvGrpSpPr>
        <p:grpSpPr>
          <a:xfrm rot="899894" flipH="1">
            <a:off x="7712570" y="343290"/>
            <a:ext cx="1317271" cy="810778"/>
            <a:chOff x="1820650" y="2332100"/>
            <a:chExt cx="1079125" cy="664200"/>
          </a:xfrm>
        </p:grpSpPr>
        <p:sp>
          <p:nvSpPr>
            <p:cNvPr id="1726" name="Google Shape;1726;p60"/>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0"/>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0"/>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0"/>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0"/>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0"/>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0"/>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0"/>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0"/>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0"/>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0"/>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0"/>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0"/>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0"/>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0"/>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0"/>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0"/>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0"/>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0"/>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0"/>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0"/>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0"/>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0"/>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0"/>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60"/>
          <p:cNvGrpSpPr/>
          <p:nvPr/>
        </p:nvGrpSpPr>
        <p:grpSpPr>
          <a:xfrm flipH="1">
            <a:off x="3322195" y="590860"/>
            <a:ext cx="1062802" cy="871427"/>
            <a:chOff x="3486000" y="3728950"/>
            <a:chExt cx="870650" cy="713875"/>
          </a:xfrm>
        </p:grpSpPr>
        <p:sp>
          <p:nvSpPr>
            <p:cNvPr id="1751" name="Google Shape;1751;p60"/>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0"/>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0"/>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0"/>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0"/>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0"/>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0"/>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0"/>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0"/>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0"/>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0"/>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0"/>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0"/>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0"/>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0"/>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0"/>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0"/>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0"/>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0"/>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0"/>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0"/>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0"/>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0"/>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0"/>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0"/>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0"/>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0"/>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60"/>
          <p:cNvGrpSpPr/>
          <p:nvPr/>
        </p:nvGrpSpPr>
        <p:grpSpPr>
          <a:xfrm rot="8099602" flipH="1">
            <a:off x="7845748" y="4233894"/>
            <a:ext cx="1320240" cy="671853"/>
            <a:chOff x="4574275" y="2697375"/>
            <a:chExt cx="1081625" cy="550425"/>
          </a:xfrm>
        </p:grpSpPr>
        <p:sp>
          <p:nvSpPr>
            <p:cNvPr id="1779" name="Google Shape;1779;p60"/>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0"/>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0"/>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0"/>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0"/>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0"/>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0"/>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0"/>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0"/>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0"/>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0"/>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0"/>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0"/>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0"/>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0"/>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0"/>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0"/>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0"/>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0"/>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0"/>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0"/>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0"/>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0"/>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0"/>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0"/>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0"/>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17"/>
        <p:cNvGrpSpPr/>
        <p:nvPr/>
      </p:nvGrpSpPr>
      <p:grpSpPr>
        <a:xfrm>
          <a:off x="0" y="0"/>
          <a:ext cx="0" cy="0"/>
          <a:chOff x="0" y="0"/>
          <a:chExt cx="0" cy="0"/>
        </a:xfrm>
      </p:grpSpPr>
      <p:sp>
        <p:nvSpPr>
          <p:cNvPr id="2022" name="Google Shape;2022;p6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9h 55m 23s</a:t>
            </a:r>
          </a:p>
        </p:txBody>
      </p:sp>
      <p:sp>
        <p:nvSpPr>
          <p:cNvPr id="2023" name="Google Shape;2023;p63"/>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333,000</a:t>
            </a:r>
            <a:endParaRPr dirty="0"/>
          </a:p>
        </p:txBody>
      </p:sp>
      <p:pic>
        <p:nvPicPr>
          <p:cNvPr id="2027" name="Google Shape;2027;p63"/>
          <p:cNvPicPr preferRelativeResize="0">
            <a:picLocks noGrp="1"/>
          </p:cNvPicPr>
          <p:nvPr>
            <p:ph type="pic" idx="6"/>
          </p:nvPr>
        </p:nvPicPr>
        <p:blipFill rotWithShape="1">
          <a:blip r:embed="rId3">
            <a:alphaModFix/>
          </a:blip>
          <a:srcRect l="23332" r="23332"/>
          <a:stretch/>
        </p:blipFill>
        <p:spPr>
          <a:prstGeom prst="flowChartDocument">
            <a:avLst/>
          </a:prstGeom>
        </p:spPr>
      </p:pic>
      <p:grpSp>
        <p:nvGrpSpPr>
          <p:cNvPr id="2028" name="Google Shape;2028;p63"/>
          <p:cNvGrpSpPr/>
          <p:nvPr/>
        </p:nvGrpSpPr>
        <p:grpSpPr>
          <a:xfrm flipH="1">
            <a:off x="1755163" y="3870706"/>
            <a:ext cx="1062802" cy="871427"/>
            <a:chOff x="3486000" y="3728950"/>
            <a:chExt cx="870650" cy="713875"/>
          </a:xfrm>
        </p:grpSpPr>
        <p:sp>
          <p:nvSpPr>
            <p:cNvPr id="2029" name="Google Shape;2029;p63"/>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3"/>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3"/>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3"/>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3"/>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3"/>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3"/>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3"/>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3"/>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3"/>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3"/>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3"/>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3"/>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3"/>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3"/>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3"/>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3"/>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3"/>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3"/>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3"/>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3"/>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3"/>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3"/>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3"/>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3"/>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3"/>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3"/>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63"/>
          <p:cNvGrpSpPr/>
          <p:nvPr/>
        </p:nvGrpSpPr>
        <p:grpSpPr>
          <a:xfrm flipH="1">
            <a:off x="7624594" y="2231362"/>
            <a:ext cx="1320340" cy="671904"/>
            <a:chOff x="4574275" y="2697375"/>
            <a:chExt cx="1081625" cy="550425"/>
          </a:xfrm>
        </p:grpSpPr>
        <p:sp>
          <p:nvSpPr>
            <p:cNvPr id="2057" name="Google Shape;2057;p63"/>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3"/>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3"/>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3"/>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3"/>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3"/>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3"/>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3"/>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3"/>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3"/>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3"/>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3"/>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3"/>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3"/>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3"/>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3"/>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3"/>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3"/>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3"/>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3"/>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3"/>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3"/>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3"/>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3"/>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3"/>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3"/>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 name="Google Shape;2083;p63"/>
          <p:cNvGrpSpPr/>
          <p:nvPr/>
        </p:nvGrpSpPr>
        <p:grpSpPr>
          <a:xfrm flipH="1">
            <a:off x="1836243" y="315713"/>
            <a:ext cx="1195126" cy="746031"/>
            <a:chOff x="3867100" y="1394425"/>
            <a:chExt cx="979050" cy="611150"/>
          </a:xfrm>
        </p:grpSpPr>
        <p:sp>
          <p:nvSpPr>
            <p:cNvPr id="2084" name="Google Shape;2084;p63"/>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3"/>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3"/>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3"/>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3"/>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3"/>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3"/>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3"/>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3"/>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3"/>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3"/>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3"/>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3"/>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3"/>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3"/>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3"/>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3"/>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3"/>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3"/>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3"/>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3"/>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3"/>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3"/>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3"/>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3"/>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3"/>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3"/>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3"/>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3"/>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3"/>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6730;p90">
            <a:extLst>
              <a:ext uri="{FF2B5EF4-FFF2-40B4-BE49-F238E27FC236}">
                <a16:creationId xmlns:a16="http://schemas.microsoft.com/office/drawing/2014/main" id="{A33E51BF-4F16-F0E8-A981-7972B82B57F5}"/>
              </a:ext>
            </a:extLst>
          </p:cNvPr>
          <p:cNvGrpSpPr/>
          <p:nvPr/>
        </p:nvGrpSpPr>
        <p:grpSpPr>
          <a:xfrm>
            <a:off x="3667272" y="2876277"/>
            <a:ext cx="3655016" cy="1532165"/>
            <a:chOff x="1187400" y="2529299"/>
            <a:chExt cx="6769193" cy="2241903"/>
          </a:xfrm>
        </p:grpSpPr>
        <p:sp>
          <p:nvSpPr>
            <p:cNvPr id="24" name="Google Shape;6731;p90">
              <a:extLst>
                <a:ext uri="{FF2B5EF4-FFF2-40B4-BE49-F238E27FC236}">
                  <a16:creationId xmlns:a16="http://schemas.microsoft.com/office/drawing/2014/main" id="{2FF8CE99-011A-0C88-C91D-E747713C2F5F}"/>
                </a:ext>
              </a:extLst>
            </p:cNvPr>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5" name="Google Shape;6732;p90">
              <a:extLst>
                <a:ext uri="{FF2B5EF4-FFF2-40B4-BE49-F238E27FC236}">
                  <a16:creationId xmlns:a16="http://schemas.microsoft.com/office/drawing/2014/main" id="{8E4765E4-39FD-B5B6-6645-EA7F5AEB722A}"/>
                </a:ext>
              </a:extLst>
            </p:cNvPr>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26" name="Google Shape;6733;p90">
              <a:extLst>
                <a:ext uri="{FF2B5EF4-FFF2-40B4-BE49-F238E27FC236}">
                  <a16:creationId xmlns:a16="http://schemas.microsoft.com/office/drawing/2014/main" id="{2B3CA196-3E39-3A1E-F386-4A2A23F04A75}"/>
                </a:ext>
              </a:extLst>
            </p:cNvPr>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27" name="Google Shape;6734;p90">
              <a:extLst>
                <a:ext uri="{FF2B5EF4-FFF2-40B4-BE49-F238E27FC236}">
                  <a16:creationId xmlns:a16="http://schemas.microsoft.com/office/drawing/2014/main" id="{69A7973F-A760-261B-2D0F-2CC173D388E9}"/>
                </a:ext>
              </a:extLst>
            </p:cNvPr>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28" name="Google Shape;6735;p90">
              <a:extLst>
                <a:ext uri="{FF2B5EF4-FFF2-40B4-BE49-F238E27FC236}">
                  <a16:creationId xmlns:a16="http://schemas.microsoft.com/office/drawing/2014/main" id="{E1C34643-5DEF-D5A4-C55B-FCC451F58F01}"/>
                </a:ext>
              </a:extLst>
            </p:cNvPr>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29" name="Google Shape;6736;p90">
              <a:extLst>
                <a:ext uri="{FF2B5EF4-FFF2-40B4-BE49-F238E27FC236}">
                  <a16:creationId xmlns:a16="http://schemas.microsoft.com/office/drawing/2014/main" id="{68B6DE99-3C58-3550-1086-C9F92FC57BB2}"/>
                </a:ext>
              </a:extLst>
            </p:cNvPr>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0" name="Google Shape;6737;p90">
              <a:extLst>
                <a:ext uri="{FF2B5EF4-FFF2-40B4-BE49-F238E27FC236}">
                  <a16:creationId xmlns:a16="http://schemas.microsoft.com/office/drawing/2014/main" id="{0494E912-7EA7-CF9F-E03B-4A539F6517EF}"/>
                </a:ext>
              </a:extLst>
            </p:cNvPr>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1" name="Google Shape;6738;p90">
              <a:extLst>
                <a:ext uri="{FF2B5EF4-FFF2-40B4-BE49-F238E27FC236}">
                  <a16:creationId xmlns:a16="http://schemas.microsoft.com/office/drawing/2014/main" id="{7061DAB4-E149-4C07-7B4E-24BE548AD64F}"/>
                </a:ext>
              </a:extLst>
            </p:cNvPr>
            <p:cNvCxnSpPr>
              <a:stCxn id="24" idx="2"/>
              <a:endCxn id="2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2" name="Google Shape;6739;p90">
              <a:extLst>
                <a:ext uri="{FF2B5EF4-FFF2-40B4-BE49-F238E27FC236}">
                  <a16:creationId xmlns:a16="http://schemas.microsoft.com/office/drawing/2014/main" id="{42FF1177-7BE8-7A23-93C9-BF493426BF51}"/>
                </a:ext>
              </a:extLst>
            </p:cNvPr>
            <p:cNvCxnSpPr>
              <a:stCxn id="26" idx="0"/>
              <a:endCxn id="2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3" name="Google Shape;6740;p90">
              <a:extLst>
                <a:ext uri="{FF2B5EF4-FFF2-40B4-BE49-F238E27FC236}">
                  <a16:creationId xmlns:a16="http://schemas.microsoft.com/office/drawing/2014/main" id="{3F378AEE-18BC-8A57-492B-6DA15C5AA296}"/>
                </a:ext>
              </a:extLst>
            </p:cNvPr>
            <p:cNvCxnSpPr>
              <a:stCxn id="26" idx="2"/>
              <a:endCxn id="2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 name="Google Shape;6741;p90">
              <a:extLst>
                <a:ext uri="{FF2B5EF4-FFF2-40B4-BE49-F238E27FC236}">
                  <a16:creationId xmlns:a16="http://schemas.microsoft.com/office/drawing/2014/main" id="{4A6787C0-EBC1-863E-D679-1A9236555BA0}"/>
                </a:ext>
              </a:extLst>
            </p:cNvPr>
            <p:cNvCxnSpPr>
              <a:stCxn id="27" idx="0"/>
              <a:endCxn id="2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 name="Google Shape;6742;p90">
              <a:extLst>
                <a:ext uri="{FF2B5EF4-FFF2-40B4-BE49-F238E27FC236}">
                  <a16:creationId xmlns:a16="http://schemas.microsoft.com/office/drawing/2014/main" id="{337C1F28-CF8D-CCC8-F955-A14FC78D828F}"/>
                </a:ext>
              </a:extLst>
            </p:cNvPr>
            <p:cNvCxnSpPr>
              <a:stCxn id="25" idx="2"/>
              <a:endCxn id="3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6" name="Google Shape;6743;p90">
              <a:extLst>
                <a:ext uri="{FF2B5EF4-FFF2-40B4-BE49-F238E27FC236}">
                  <a16:creationId xmlns:a16="http://schemas.microsoft.com/office/drawing/2014/main" id="{739307DE-C152-F9EF-1733-EBEFD5DC837F}"/>
                </a:ext>
              </a:extLst>
            </p:cNvPr>
            <p:cNvCxnSpPr>
              <a:stCxn id="29" idx="0"/>
              <a:endCxn id="2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7" name="Google Shape;6730;p90">
            <a:extLst>
              <a:ext uri="{FF2B5EF4-FFF2-40B4-BE49-F238E27FC236}">
                <a16:creationId xmlns:a16="http://schemas.microsoft.com/office/drawing/2014/main" id="{DD208ACC-3F1A-E95A-32DA-67570821FB35}"/>
              </a:ext>
            </a:extLst>
          </p:cNvPr>
          <p:cNvGrpSpPr/>
          <p:nvPr/>
        </p:nvGrpSpPr>
        <p:grpSpPr>
          <a:xfrm rot="10800000">
            <a:off x="3670816" y="628421"/>
            <a:ext cx="3655016" cy="1532165"/>
            <a:chOff x="1187400" y="2529299"/>
            <a:chExt cx="6769193" cy="2241903"/>
          </a:xfrm>
        </p:grpSpPr>
        <p:sp>
          <p:nvSpPr>
            <p:cNvPr id="38" name="Google Shape;6731;p90">
              <a:extLst>
                <a:ext uri="{FF2B5EF4-FFF2-40B4-BE49-F238E27FC236}">
                  <a16:creationId xmlns:a16="http://schemas.microsoft.com/office/drawing/2014/main" id="{B1F4D205-86D0-F085-56C2-D1B2794AEF8C}"/>
                </a:ext>
              </a:extLst>
            </p:cNvPr>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9" name="Google Shape;6732;p90">
              <a:extLst>
                <a:ext uri="{FF2B5EF4-FFF2-40B4-BE49-F238E27FC236}">
                  <a16:creationId xmlns:a16="http://schemas.microsoft.com/office/drawing/2014/main" id="{E95F2CB5-0B65-CEAD-A8F0-6083B233CC39}"/>
                </a:ext>
              </a:extLst>
            </p:cNvPr>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0" name="Google Shape;6733;p90">
              <a:extLst>
                <a:ext uri="{FF2B5EF4-FFF2-40B4-BE49-F238E27FC236}">
                  <a16:creationId xmlns:a16="http://schemas.microsoft.com/office/drawing/2014/main" id="{84E40CAD-D698-3CC7-E029-6CC7568C2D1D}"/>
                </a:ext>
              </a:extLst>
            </p:cNvPr>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 name="Google Shape;6734;p90">
              <a:extLst>
                <a:ext uri="{FF2B5EF4-FFF2-40B4-BE49-F238E27FC236}">
                  <a16:creationId xmlns:a16="http://schemas.microsoft.com/office/drawing/2014/main" id="{9C6AB57F-1037-B761-D710-30C0C47A457A}"/>
                </a:ext>
              </a:extLst>
            </p:cNvPr>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 name="Google Shape;6735;p90">
              <a:extLst>
                <a:ext uri="{FF2B5EF4-FFF2-40B4-BE49-F238E27FC236}">
                  <a16:creationId xmlns:a16="http://schemas.microsoft.com/office/drawing/2014/main" id="{B492C33C-BC05-B7F1-8D9B-2BC678749A6F}"/>
                </a:ext>
              </a:extLst>
            </p:cNvPr>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 name="Google Shape;6736;p90">
              <a:extLst>
                <a:ext uri="{FF2B5EF4-FFF2-40B4-BE49-F238E27FC236}">
                  <a16:creationId xmlns:a16="http://schemas.microsoft.com/office/drawing/2014/main" id="{7E7784C2-1184-8F6C-C122-C35E0EBE3CFF}"/>
                </a:ext>
              </a:extLst>
            </p:cNvPr>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 name="Google Shape;6737;p90">
              <a:extLst>
                <a:ext uri="{FF2B5EF4-FFF2-40B4-BE49-F238E27FC236}">
                  <a16:creationId xmlns:a16="http://schemas.microsoft.com/office/drawing/2014/main" id="{FAA19B07-16B8-CEE3-57F7-92DCBA760870}"/>
                </a:ext>
              </a:extLst>
            </p:cNvPr>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5" name="Google Shape;6738;p90">
              <a:extLst>
                <a:ext uri="{FF2B5EF4-FFF2-40B4-BE49-F238E27FC236}">
                  <a16:creationId xmlns:a16="http://schemas.microsoft.com/office/drawing/2014/main" id="{B2E3C69E-4E92-AE3C-7153-AEF43215DDD9}"/>
                </a:ext>
              </a:extLst>
            </p:cNvPr>
            <p:cNvCxnSpPr>
              <a:stCxn id="38" idx="2"/>
              <a:endCxn id="39"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 name="Google Shape;6739;p90">
              <a:extLst>
                <a:ext uri="{FF2B5EF4-FFF2-40B4-BE49-F238E27FC236}">
                  <a16:creationId xmlns:a16="http://schemas.microsoft.com/office/drawing/2014/main" id="{2FF3D5AC-1634-1135-D712-0CA6793D50A6}"/>
                </a:ext>
              </a:extLst>
            </p:cNvPr>
            <p:cNvCxnSpPr>
              <a:stCxn id="40" idx="0"/>
              <a:endCxn id="38"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 name="Google Shape;6740;p90">
              <a:extLst>
                <a:ext uri="{FF2B5EF4-FFF2-40B4-BE49-F238E27FC236}">
                  <a16:creationId xmlns:a16="http://schemas.microsoft.com/office/drawing/2014/main" id="{16813CB4-44F3-C938-03AC-EA1231C9557E}"/>
                </a:ext>
              </a:extLst>
            </p:cNvPr>
            <p:cNvCxnSpPr>
              <a:stCxn id="40" idx="2"/>
              <a:endCxn id="42"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8" name="Google Shape;6741;p90">
              <a:extLst>
                <a:ext uri="{FF2B5EF4-FFF2-40B4-BE49-F238E27FC236}">
                  <a16:creationId xmlns:a16="http://schemas.microsoft.com/office/drawing/2014/main" id="{D2536A50-D8B2-2675-D004-74C8A9686AAC}"/>
                </a:ext>
              </a:extLst>
            </p:cNvPr>
            <p:cNvCxnSpPr>
              <a:stCxn id="41" idx="0"/>
              <a:endCxn id="40"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9" name="Google Shape;6742;p90">
              <a:extLst>
                <a:ext uri="{FF2B5EF4-FFF2-40B4-BE49-F238E27FC236}">
                  <a16:creationId xmlns:a16="http://schemas.microsoft.com/office/drawing/2014/main" id="{DF1520FE-0E61-80C0-D12C-97916EE16361}"/>
                </a:ext>
              </a:extLst>
            </p:cNvPr>
            <p:cNvCxnSpPr>
              <a:stCxn id="39" idx="2"/>
              <a:endCxn id="44"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0" name="Google Shape;6743;p90">
              <a:extLst>
                <a:ext uri="{FF2B5EF4-FFF2-40B4-BE49-F238E27FC236}">
                  <a16:creationId xmlns:a16="http://schemas.microsoft.com/office/drawing/2014/main" id="{5261D529-42BF-1F6A-F39C-239CC1D0B789}"/>
                </a:ext>
              </a:extLst>
            </p:cNvPr>
            <p:cNvCxnSpPr>
              <a:stCxn id="43" idx="0"/>
              <a:endCxn id="39"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sp>
        <p:nvSpPr>
          <p:cNvPr id="51" name="TextBox 50">
            <a:extLst>
              <a:ext uri="{FF2B5EF4-FFF2-40B4-BE49-F238E27FC236}">
                <a16:creationId xmlns:a16="http://schemas.microsoft.com/office/drawing/2014/main" id="{74EC171B-98AA-CE38-7F63-325C27A0EFA0}"/>
              </a:ext>
            </a:extLst>
          </p:cNvPr>
          <p:cNvSpPr txBox="1"/>
          <p:nvPr/>
        </p:nvSpPr>
        <p:spPr>
          <a:xfrm>
            <a:off x="1097617" y="2106836"/>
            <a:ext cx="5294189" cy="769441"/>
          </a:xfrm>
          <a:prstGeom prst="rect">
            <a:avLst/>
          </a:prstGeom>
          <a:noFill/>
        </p:spPr>
        <p:txBody>
          <a:bodyPr wrap="square" rtlCol="0">
            <a:spAutoFit/>
          </a:bodyPr>
          <a:lstStyle/>
          <a:p>
            <a:r>
              <a:rPr lang="en-US" sz="4400" dirty="0">
                <a:solidFill>
                  <a:schemeClr val="accent2">
                    <a:lumMod val="25000"/>
                  </a:schemeClr>
                </a:solidFill>
                <a:latin typeface="Alfa Slab One" panose="020B0604020202020204" charset="0"/>
              </a:rPr>
              <a:t>The Model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sp>
        <p:nvSpPr>
          <p:cNvPr id="2118" name="Google Shape;2118;p64"/>
          <p:cNvSpPr/>
          <p:nvPr/>
        </p:nvSpPr>
        <p:spPr>
          <a:xfrm>
            <a:off x="3556529" y="1645413"/>
            <a:ext cx="1304400" cy="1304400"/>
          </a:xfrm>
          <a:prstGeom prst="ellipse">
            <a:avLst/>
          </a:prstGeom>
          <a:solidFill>
            <a:schemeClr val="lt2"/>
          </a:solidFill>
          <a:ln w="28575" cap="flat" cmpd="sng">
            <a:solidFill>
              <a:srgbClr val="4130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4"/>
          <p:cNvSpPr/>
          <p:nvPr/>
        </p:nvSpPr>
        <p:spPr>
          <a:xfrm>
            <a:off x="1125777" y="1642503"/>
            <a:ext cx="1304400" cy="1304400"/>
          </a:xfrm>
          <a:prstGeom prst="ellipse">
            <a:avLst/>
          </a:prstGeom>
          <a:solidFill>
            <a:schemeClr val="lt2"/>
          </a:solidFill>
          <a:ln w="28575" cap="flat" cmpd="sng">
            <a:solidFill>
              <a:srgbClr val="4130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4"/>
          <p:cNvSpPr/>
          <p:nvPr/>
        </p:nvSpPr>
        <p:spPr>
          <a:xfrm>
            <a:off x="5927737" y="1648421"/>
            <a:ext cx="1304400" cy="1304400"/>
          </a:xfrm>
          <a:prstGeom prst="ellipse">
            <a:avLst/>
          </a:prstGeom>
          <a:solidFill>
            <a:schemeClr val="lt2"/>
          </a:solidFill>
          <a:ln w="28575" cap="flat" cmpd="sng">
            <a:solidFill>
              <a:srgbClr val="4130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4"/>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81%</a:t>
            </a:r>
            <a:endParaRPr dirty="0"/>
          </a:p>
        </p:txBody>
      </p:sp>
      <p:sp>
        <p:nvSpPr>
          <p:cNvPr id="2121" name="Google Shape;2121;p64"/>
          <p:cNvSpPr txBox="1">
            <a:spLocks noGrp="1"/>
          </p:cNvSpPr>
          <p:nvPr>
            <p:ph type="subTitle" idx="1"/>
          </p:nvPr>
        </p:nvSpPr>
        <p:spPr>
          <a:xfrm>
            <a:off x="719168" y="3619718"/>
            <a:ext cx="2173200" cy="121351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111111"/>
                </a:solidFill>
                <a:effectLst/>
                <a:latin typeface="Albert Sans" panose="020B0604020202020204" charset="0"/>
              </a:rPr>
              <a:t>Accuracy is the percentage of “correct” results among the total number of items reviewed.</a:t>
            </a:r>
            <a:endParaRPr dirty="0">
              <a:latin typeface="Albert Sans" panose="020B0604020202020204" charset="0"/>
            </a:endParaRPr>
          </a:p>
        </p:txBody>
      </p:sp>
      <p:sp>
        <p:nvSpPr>
          <p:cNvPr id="2122" name="Google Shape;2122;p64"/>
          <p:cNvSpPr txBox="1">
            <a:spLocks noGrp="1"/>
          </p:cNvSpPr>
          <p:nvPr>
            <p:ph type="subTitle" idx="2"/>
          </p:nvPr>
        </p:nvSpPr>
        <p:spPr>
          <a:xfrm>
            <a:off x="719168" y="3236015"/>
            <a:ext cx="21732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Accuracy</a:t>
            </a:r>
            <a:endParaRPr dirty="0"/>
          </a:p>
        </p:txBody>
      </p:sp>
      <p:sp>
        <p:nvSpPr>
          <p:cNvPr id="2128" name="Google Shape;2128;p64"/>
          <p:cNvSpPr txBox="1">
            <a:spLocks noGrp="1"/>
          </p:cNvSpPr>
          <p:nvPr>
            <p:ph type="title" idx="3"/>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84.9%</a:t>
            </a:r>
            <a:endParaRPr dirty="0"/>
          </a:p>
        </p:txBody>
      </p:sp>
      <p:sp>
        <p:nvSpPr>
          <p:cNvPr id="2123" name="Google Shape;2123;p64"/>
          <p:cNvSpPr txBox="1">
            <a:spLocks noGrp="1"/>
          </p:cNvSpPr>
          <p:nvPr>
            <p:ph type="subTitle" idx="4"/>
          </p:nvPr>
        </p:nvSpPr>
        <p:spPr>
          <a:xfrm>
            <a:off x="3113668" y="3619719"/>
            <a:ext cx="2173200" cy="12135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Sensitivity is the percentage of True Positives that were correctly predicted</a:t>
            </a:r>
            <a:endParaRPr dirty="0"/>
          </a:p>
        </p:txBody>
      </p:sp>
      <p:sp>
        <p:nvSpPr>
          <p:cNvPr id="2124" name="Google Shape;2124;p64"/>
          <p:cNvSpPr txBox="1">
            <a:spLocks noGrp="1"/>
          </p:cNvSpPr>
          <p:nvPr>
            <p:ph type="subTitle" idx="5"/>
          </p:nvPr>
        </p:nvSpPr>
        <p:spPr>
          <a:xfrm>
            <a:off x="3113668" y="3236015"/>
            <a:ext cx="21732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Sensitivity</a:t>
            </a:r>
            <a:endParaRPr dirty="0"/>
          </a:p>
        </p:txBody>
      </p:sp>
      <p:sp>
        <p:nvSpPr>
          <p:cNvPr id="2129" name="Google Shape;2129;p64"/>
          <p:cNvSpPr txBox="1">
            <a:spLocks noGrp="1"/>
          </p:cNvSpPr>
          <p:nvPr>
            <p:ph type="title" idx="6"/>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60.5%</a:t>
            </a:r>
            <a:endParaRPr dirty="0"/>
          </a:p>
        </p:txBody>
      </p:sp>
      <p:sp>
        <p:nvSpPr>
          <p:cNvPr id="2125" name="Google Shape;2125;p64"/>
          <p:cNvSpPr txBox="1">
            <a:spLocks noGrp="1"/>
          </p:cNvSpPr>
          <p:nvPr>
            <p:ph type="subTitle" idx="7"/>
          </p:nvPr>
        </p:nvSpPr>
        <p:spPr>
          <a:xfrm>
            <a:off x="5508168" y="3619719"/>
            <a:ext cx="2173200" cy="1213510"/>
          </a:xfrm>
          <a:prstGeom prst="rect">
            <a:avLst/>
          </a:prstGeom>
        </p:spPr>
        <p:txBody>
          <a:bodyPr spcFirstLastPara="1" wrap="square" lIns="91425" tIns="91425" rIns="91425" bIns="91425" anchor="t" anchorCtr="0">
            <a:noAutofit/>
          </a:bodyPr>
          <a:lstStyle/>
          <a:p>
            <a:pPr marL="0" indent="0"/>
            <a:r>
              <a:rPr lang="en-US" dirty="0"/>
              <a:t>Specificity is the percentage of True Negatives that were correctly predicted. </a:t>
            </a:r>
          </a:p>
          <a:p>
            <a:pPr marL="0" lvl="0" indent="0" algn="ctr" rtl="0">
              <a:spcBef>
                <a:spcPts val="0"/>
              </a:spcBef>
              <a:spcAft>
                <a:spcPts val="0"/>
              </a:spcAft>
              <a:buNone/>
            </a:pPr>
            <a:endParaRPr dirty="0"/>
          </a:p>
        </p:txBody>
      </p:sp>
      <p:sp>
        <p:nvSpPr>
          <p:cNvPr id="2126" name="Google Shape;2126;p64"/>
          <p:cNvSpPr txBox="1">
            <a:spLocks noGrp="1"/>
          </p:cNvSpPr>
          <p:nvPr>
            <p:ph type="subTitle" idx="8"/>
          </p:nvPr>
        </p:nvSpPr>
        <p:spPr>
          <a:xfrm>
            <a:off x="5508168" y="3236015"/>
            <a:ext cx="21732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Specificity</a:t>
            </a:r>
            <a:endParaRPr dirty="0"/>
          </a:p>
        </p:txBody>
      </p:sp>
      <p:sp>
        <p:nvSpPr>
          <p:cNvPr id="2127" name="Google Shape;2127;p64"/>
          <p:cNvSpPr txBox="1">
            <a:spLocks noGrp="1"/>
          </p:cNvSpPr>
          <p:nvPr>
            <p:ph type="title" idx="9"/>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 Success Rates</a:t>
            </a:r>
            <a:endParaRPr dirty="0">
              <a:highlight>
                <a:schemeClr val="dk2"/>
              </a:highlight>
            </a:endParaRPr>
          </a:p>
        </p:txBody>
      </p:sp>
      <p:pic>
        <p:nvPicPr>
          <p:cNvPr id="2134" name="Google Shape;2134;p64"/>
          <p:cNvPicPr preferRelativeResize="0">
            <a:picLocks noGrp="1"/>
          </p:cNvPicPr>
          <p:nvPr>
            <p:ph type="pic" idx="13"/>
          </p:nvPr>
        </p:nvPicPr>
        <p:blipFill rotWithShape="1">
          <a:blip r:embed="rId3">
            <a:alphaModFix/>
          </a:blip>
          <a:srcRect l="19443" r="19443"/>
          <a:stretch/>
        </p:blipFill>
        <p:spPr>
          <a:prstGeom prst="flowChartDocument">
            <a:avLst/>
          </a:prstGeom>
        </p:spPr>
      </p:pic>
      <p:sp>
        <p:nvSpPr>
          <p:cNvPr id="2132" name="Google Shape;2132;p64"/>
          <p:cNvSpPr/>
          <p:nvPr/>
        </p:nvSpPr>
        <p:spPr>
          <a:xfrm>
            <a:off x="5832264" y="1548078"/>
            <a:ext cx="1493100" cy="1493100"/>
          </a:xfrm>
          <a:prstGeom prst="blockArc">
            <a:avLst>
              <a:gd name="adj1" fmla="val 16104839"/>
              <a:gd name="adj2" fmla="val 5420137"/>
              <a:gd name="adj3" fmla="val 10267"/>
            </a:avLst>
          </a:pr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4"/>
          <p:cNvSpPr/>
          <p:nvPr/>
        </p:nvSpPr>
        <p:spPr>
          <a:xfrm>
            <a:off x="1033702" y="1548078"/>
            <a:ext cx="1493100" cy="1493100"/>
          </a:xfrm>
          <a:prstGeom prst="blockArc">
            <a:avLst>
              <a:gd name="adj1" fmla="val 16104839"/>
              <a:gd name="adj2" fmla="val 10914636"/>
              <a:gd name="adj3" fmla="val 10476"/>
            </a:avLst>
          </a:pr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5" name="Google Shape;2135;p64"/>
          <p:cNvGrpSpPr/>
          <p:nvPr/>
        </p:nvGrpSpPr>
        <p:grpSpPr>
          <a:xfrm rot="-3599797">
            <a:off x="-49372" y="399657"/>
            <a:ext cx="1320313" cy="671890"/>
            <a:chOff x="4574275" y="2697375"/>
            <a:chExt cx="1081625" cy="550425"/>
          </a:xfrm>
        </p:grpSpPr>
        <p:sp>
          <p:nvSpPr>
            <p:cNvPr id="2136" name="Google Shape;2136;p64"/>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4"/>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4"/>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4"/>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4"/>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4"/>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4"/>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4"/>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4"/>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4"/>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4"/>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4"/>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4"/>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4"/>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4"/>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4"/>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4"/>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4"/>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4"/>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4"/>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4"/>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4"/>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4"/>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4"/>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4"/>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4"/>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 name="Google Shape;2162;p64"/>
          <p:cNvGrpSpPr/>
          <p:nvPr/>
        </p:nvGrpSpPr>
        <p:grpSpPr>
          <a:xfrm>
            <a:off x="8055632" y="833363"/>
            <a:ext cx="1195126" cy="746031"/>
            <a:chOff x="3867100" y="1394425"/>
            <a:chExt cx="979050" cy="611150"/>
          </a:xfrm>
        </p:grpSpPr>
        <p:sp>
          <p:nvSpPr>
            <p:cNvPr id="2163" name="Google Shape;2163;p64"/>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4"/>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4"/>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4"/>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4"/>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4"/>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4"/>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4"/>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4"/>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4"/>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4"/>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4"/>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4"/>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4"/>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4"/>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4"/>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4"/>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4"/>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4"/>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4"/>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4"/>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4"/>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4"/>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4"/>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4"/>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4"/>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4"/>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4"/>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4"/>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4"/>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133;p64">
            <a:extLst>
              <a:ext uri="{FF2B5EF4-FFF2-40B4-BE49-F238E27FC236}">
                <a16:creationId xmlns:a16="http://schemas.microsoft.com/office/drawing/2014/main" id="{D5E66A38-CA58-6418-BDE7-76CF95ED6264}"/>
              </a:ext>
            </a:extLst>
          </p:cNvPr>
          <p:cNvSpPr/>
          <p:nvPr/>
        </p:nvSpPr>
        <p:spPr>
          <a:xfrm>
            <a:off x="3453675" y="1540209"/>
            <a:ext cx="1493100" cy="1493100"/>
          </a:xfrm>
          <a:prstGeom prst="blockArc">
            <a:avLst>
              <a:gd name="adj1" fmla="val 16104839"/>
              <a:gd name="adj2" fmla="val 10914636"/>
              <a:gd name="adj3" fmla="val 10476"/>
            </a:avLst>
          </a:pr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3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21">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22">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1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2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123">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24">
                                            <p:txEl>
                                              <p:pRg st="0" end="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1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2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125">
                                            <p:txEl>
                                              <p:pRg st="0" end="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126">
                                            <p:txEl>
                                              <p:pRg st="0" end="0"/>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1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8" grpId="0" animBg="1"/>
      <p:bldP spid="2119" grpId="0" animBg="1"/>
      <p:bldP spid="2120" grpId="0" animBg="1"/>
      <p:bldP spid="2130" grpId="0"/>
      <p:bldP spid="2121" grpId="0" build="p"/>
      <p:bldP spid="2122" grpId="0" build="p"/>
      <p:bldP spid="2128" grpId="0"/>
      <p:bldP spid="2123" grpId="0" build="p"/>
      <p:bldP spid="2124" grpId="0" build="p"/>
      <p:bldP spid="2129" grpId="0"/>
      <p:bldP spid="2125" grpId="0" build="p"/>
      <p:bldP spid="2126" grpId="0" build="p"/>
      <p:bldP spid="2132" grpId="0" animBg="1"/>
      <p:bldP spid="2133" grpId="0" animBg="1"/>
      <p:bldP spid="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47"/>
          <p:cNvSpPr/>
          <p:nvPr/>
        </p:nvSpPr>
        <p:spPr>
          <a:xfrm>
            <a:off x="6805663" y="1699750"/>
            <a:ext cx="1479300" cy="785100"/>
          </a:xfrm>
          <a:prstGeom prst="ellipse">
            <a:avLst/>
          </a:prstGeom>
          <a:solidFill>
            <a:schemeClr val="lt2"/>
          </a:solidFill>
          <a:ln w="28575" cap="flat" cmpd="sng">
            <a:solidFill>
              <a:srgbClr val="4130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4572000" y="1699750"/>
            <a:ext cx="1479300" cy="785100"/>
          </a:xfrm>
          <a:prstGeom prst="ellipse">
            <a:avLst/>
          </a:prstGeom>
          <a:solidFill>
            <a:schemeClr val="lt2"/>
          </a:solidFill>
          <a:ln w="28575" cap="flat" cmpd="sng">
            <a:solidFill>
              <a:srgbClr val="4130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7"/>
          <p:cNvSpPr/>
          <p:nvPr/>
        </p:nvSpPr>
        <p:spPr>
          <a:xfrm>
            <a:off x="2359150" y="1699750"/>
            <a:ext cx="1479300" cy="785100"/>
          </a:xfrm>
          <a:prstGeom prst="ellipse">
            <a:avLst/>
          </a:prstGeom>
          <a:solidFill>
            <a:schemeClr val="lt2"/>
          </a:solidFill>
          <a:ln w="28575" cap="flat" cmpd="sng">
            <a:solidFill>
              <a:srgbClr val="4130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83" name="Google Shape;583;p47"/>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84" name="Google Shape;584;p47"/>
          <p:cNvSpPr txBox="1">
            <a:spLocks noGrp="1"/>
          </p:cNvSpPr>
          <p:nvPr>
            <p:ph type="title" idx="3"/>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85" name="Google Shape;585;p47"/>
          <p:cNvSpPr txBox="1">
            <a:spLocks noGrp="1"/>
          </p:cNvSpPr>
          <p:nvPr>
            <p:ph type="subTitle" idx="1"/>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EDA</a:t>
            </a:r>
            <a:endParaRPr dirty="0"/>
          </a:p>
        </p:txBody>
      </p:sp>
      <p:sp>
        <p:nvSpPr>
          <p:cNvPr id="586" name="Google Shape;586;p47"/>
          <p:cNvSpPr txBox="1">
            <a:spLocks noGrp="1"/>
          </p:cNvSpPr>
          <p:nvPr>
            <p:ph type="subTitle" idx="4"/>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The Results</a:t>
            </a:r>
            <a:endParaRPr dirty="0"/>
          </a:p>
        </p:txBody>
      </p:sp>
      <p:sp>
        <p:nvSpPr>
          <p:cNvPr id="587" name="Google Shape;587;p47"/>
          <p:cNvSpPr txBox="1">
            <a:spLocks noGrp="1"/>
          </p:cNvSpPr>
          <p:nvPr>
            <p:ph type="subTitle" idx="5"/>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The Benefits</a:t>
            </a:r>
            <a:endParaRPr dirty="0"/>
          </a:p>
        </p:txBody>
      </p:sp>
      <p:sp>
        <p:nvSpPr>
          <p:cNvPr id="578" name="Google Shape;578;p47"/>
          <p:cNvSpPr txBox="1">
            <a:spLocks noGrp="1"/>
          </p:cNvSpPr>
          <p:nvPr>
            <p:ph type="title" idx="6"/>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a:t>
            </a:r>
            <a:r>
              <a:rPr lang="en" dirty="0">
                <a:highlight>
                  <a:schemeClr val="dk2"/>
                </a:highlight>
              </a:rPr>
              <a:t>contents</a:t>
            </a:r>
            <a:endParaRPr dirty="0">
              <a:highlight>
                <a:schemeClr val="dk2"/>
              </a:highlight>
            </a:endParaRPr>
          </a:p>
        </p:txBody>
      </p:sp>
      <p:pic>
        <p:nvPicPr>
          <p:cNvPr id="588" name="Google Shape;588;p47"/>
          <p:cNvPicPr preferRelativeResize="0">
            <a:picLocks noGrp="1"/>
          </p:cNvPicPr>
          <p:nvPr>
            <p:ph type="pic" idx="7"/>
          </p:nvPr>
        </p:nvPicPr>
        <p:blipFill rotWithShape="1">
          <a:blip r:embed="rId3">
            <a:alphaModFix/>
          </a:blip>
          <a:srcRect t="14854" b="14854"/>
          <a:stretch/>
        </p:blipFill>
        <p:spPr>
          <a:prstGeom prst="flowChartDocument">
            <a:avLst/>
          </a:prstGeom>
        </p:spPr>
      </p:pic>
      <p:grpSp>
        <p:nvGrpSpPr>
          <p:cNvPr id="589" name="Google Shape;589;p47"/>
          <p:cNvGrpSpPr/>
          <p:nvPr/>
        </p:nvGrpSpPr>
        <p:grpSpPr>
          <a:xfrm rot="1799818">
            <a:off x="7770601" y="329000"/>
            <a:ext cx="1320353" cy="671910"/>
            <a:chOff x="4574275" y="2697375"/>
            <a:chExt cx="1081625" cy="550425"/>
          </a:xfrm>
        </p:grpSpPr>
        <p:sp>
          <p:nvSpPr>
            <p:cNvPr id="590" name="Google Shape;590;p47"/>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7"/>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7"/>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7"/>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7"/>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7"/>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7"/>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7"/>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7"/>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7"/>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7"/>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7"/>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7"/>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7"/>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7"/>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7"/>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7"/>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7"/>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7"/>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7"/>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7"/>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7"/>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7"/>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7"/>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7"/>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7"/>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47"/>
          <p:cNvGrpSpPr/>
          <p:nvPr/>
        </p:nvGrpSpPr>
        <p:grpSpPr>
          <a:xfrm rot="1799818">
            <a:off x="583101" y="3929422"/>
            <a:ext cx="1195138" cy="746038"/>
            <a:chOff x="3867100" y="1394425"/>
            <a:chExt cx="979050" cy="611150"/>
          </a:xfrm>
        </p:grpSpPr>
        <p:sp>
          <p:nvSpPr>
            <p:cNvPr id="617" name="Google Shape;617;p47"/>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7"/>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7"/>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7"/>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7"/>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7"/>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7"/>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7"/>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7"/>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7"/>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7"/>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7"/>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7"/>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7"/>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7"/>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7"/>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7"/>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7"/>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7"/>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7"/>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7"/>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7"/>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7"/>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7"/>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7"/>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7"/>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7"/>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7"/>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7"/>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7"/>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07"/>
        <p:cNvGrpSpPr/>
        <p:nvPr/>
      </p:nvGrpSpPr>
      <p:grpSpPr>
        <a:xfrm>
          <a:off x="0" y="0"/>
          <a:ext cx="0" cy="0"/>
          <a:chOff x="0" y="0"/>
          <a:chExt cx="0" cy="0"/>
        </a:xfrm>
      </p:grpSpPr>
      <p:sp>
        <p:nvSpPr>
          <p:cNvPr id="2708" name="Google Shape;2708;p70"/>
          <p:cNvSpPr/>
          <p:nvPr/>
        </p:nvSpPr>
        <p:spPr>
          <a:xfrm>
            <a:off x="3400255" y="839700"/>
            <a:ext cx="2343600" cy="1243500"/>
          </a:xfrm>
          <a:prstGeom prst="ellipse">
            <a:avLst/>
          </a:prstGeom>
          <a:solidFill>
            <a:schemeClr val="lt2"/>
          </a:solidFill>
          <a:ln w="28575" cap="flat" cmpd="sng">
            <a:solidFill>
              <a:srgbClr val="4130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0"/>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The B</a:t>
            </a:r>
            <a:r>
              <a:rPr lang="en" dirty="0">
                <a:solidFill>
                  <a:schemeClr val="lt1"/>
                </a:solidFill>
                <a:highlight>
                  <a:schemeClr val="dk2"/>
                </a:highlight>
              </a:rPr>
              <a:t>enefits</a:t>
            </a:r>
            <a:endParaRPr dirty="0">
              <a:solidFill>
                <a:schemeClr val="lt1"/>
              </a:solidFill>
              <a:highlight>
                <a:schemeClr val="dk2"/>
              </a:highlight>
            </a:endParaRPr>
          </a:p>
        </p:txBody>
      </p:sp>
      <p:sp>
        <p:nvSpPr>
          <p:cNvPr id="2710" name="Google Shape;2710;p70"/>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pic>
        <p:nvPicPr>
          <p:cNvPr id="2712" name="Google Shape;2712;p70"/>
          <p:cNvPicPr preferRelativeResize="0">
            <a:picLocks noGrp="1"/>
          </p:cNvPicPr>
          <p:nvPr>
            <p:ph type="pic" idx="3"/>
          </p:nvPr>
        </p:nvPicPr>
        <p:blipFill rotWithShape="1">
          <a:blip r:embed="rId3">
            <a:alphaModFix/>
          </a:blip>
          <a:srcRect l="2591" r="2591"/>
          <a:stretch/>
        </p:blipFill>
        <p:spPr>
          <a:prstGeom prst="flowChartDocument">
            <a:avLst/>
          </a:prstGeom>
        </p:spPr>
      </p:pic>
      <p:pic>
        <p:nvPicPr>
          <p:cNvPr id="2713" name="Google Shape;2713;p70"/>
          <p:cNvPicPr preferRelativeResize="0">
            <a:picLocks noGrp="1"/>
          </p:cNvPicPr>
          <p:nvPr>
            <p:ph type="pic" idx="4"/>
          </p:nvPr>
        </p:nvPicPr>
        <p:blipFill rotWithShape="1">
          <a:blip r:embed="rId3">
            <a:alphaModFix/>
          </a:blip>
          <a:srcRect l="2591" r="2591"/>
          <a:stretch/>
        </p:blipFill>
        <p:spPr>
          <a:prstGeom prst="flowChartDocument">
            <a:avLst/>
          </a:prstGeom>
        </p:spPr>
      </p:pic>
      <p:grpSp>
        <p:nvGrpSpPr>
          <p:cNvPr id="2714" name="Google Shape;2714;p70"/>
          <p:cNvGrpSpPr/>
          <p:nvPr/>
        </p:nvGrpSpPr>
        <p:grpSpPr>
          <a:xfrm flipH="1">
            <a:off x="1417506" y="581001"/>
            <a:ext cx="1317288" cy="810789"/>
            <a:chOff x="1820650" y="2332100"/>
            <a:chExt cx="1079125" cy="664200"/>
          </a:xfrm>
        </p:grpSpPr>
        <p:sp>
          <p:nvSpPr>
            <p:cNvPr id="2715" name="Google Shape;2715;p70"/>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0"/>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0"/>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0"/>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0"/>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0"/>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0"/>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0"/>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0"/>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0"/>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0"/>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0"/>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0"/>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0"/>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0"/>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0"/>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0"/>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0"/>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0"/>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0"/>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0"/>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0"/>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0"/>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0"/>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9" name="Google Shape;2739;p70"/>
          <p:cNvGrpSpPr/>
          <p:nvPr/>
        </p:nvGrpSpPr>
        <p:grpSpPr>
          <a:xfrm flipH="1">
            <a:off x="6632944" y="539499"/>
            <a:ext cx="1320340" cy="671904"/>
            <a:chOff x="4574275" y="2697375"/>
            <a:chExt cx="1081625" cy="550425"/>
          </a:xfrm>
        </p:grpSpPr>
        <p:sp>
          <p:nvSpPr>
            <p:cNvPr id="2740" name="Google Shape;2740;p70"/>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0"/>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0"/>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0"/>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0"/>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0"/>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0"/>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0"/>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0"/>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0"/>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0"/>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0"/>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0"/>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0"/>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0"/>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0"/>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0"/>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0"/>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0"/>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0"/>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0"/>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0"/>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0"/>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0"/>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0"/>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0"/>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6" name="Google Shape;2766;p70"/>
          <p:cNvGrpSpPr/>
          <p:nvPr/>
        </p:nvGrpSpPr>
        <p:grpSpPr>
          <a:xfrm flipH="1">
            <a:off x="1539668" y="4152513"/>
            <a:ext cx="1195126" cy="746031"/>
            <a:chOff x="3867100" y="1394425"/>
            <a:chExt cx="979050" cy="611150"/>
          </a:xfrm>
        </p:grpSpPr>
        <p:sp>
          <p:nvSpPr>
            <p:cNvPr id="2767" name="Google Shape;2767;p70"/>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0"/>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0"/>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0"/>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0"/>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0"/>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0"/>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0"/>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0"/>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0"/>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0"/>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0"/>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0"/>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0"/>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0"/>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0"/>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0"/>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0"/>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0"/>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0"/>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0"/>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0"/>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0"/>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0"/>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0"/>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0"/>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0"/>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0"/>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0"/>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0"/>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89"/>
        <p:cNvGrpSpPr/>
        <p:nvPr/>
      </p:nvGrpSpPr>
      <p:grpSpPr>
        <a:xfrm>
          <a:off x="0" y="0"/>
          <a:ext cx="0" cy="0"/>
          <a:chOff x="0" y="0"/>
          <a:chExt cx="0" cy="0"/>
        </a:xfrm>
      </p:grpSpPr>
      <p:sp>
        <p:nvSpPr>
          <p:cNvPr id="3391" name="Google Shape;3391;p77"/>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Albert Sans"/>
              <a:buChar char="●"/>
            </a:pPr>
            <a:r>
              <a:rPr lang="en-US" dirty="0"/>
              <a:t>Sales Teams appear to be impacted the most.</a:t>
            </a:r>
          </a:p>
          <a:p>
            <a:pPr marL="457200" lvl="0" indent="-317500" algn="l" rtl="0">
              <a:spcBef>
                <a:spcPts val="0"/>
              </a:spcBef>
              <a:spcAft>
                <a:spcPts val="0"/>
              </a:spcAft>
              <a:buClr>
                <a:schemeClr val="dk1"/>
              </a:buClr>
              <a:buSzPts val="1400"/>
              <a:buFont typeface="Albert Sans"/>
              <a:buChar char="●"/>
            </a:pPr>
            <a:r>
              <a:rPr lang="en-US" dirty="0"/>
              <a:t>HR seems to have a low turnover rate. </a:t>
            </a:r>
          </a:p>
          <a:p>
            <a:pPr marL="457200" lvl="0" indent="-317500" algn="l" rtl="0">
              <a:spcBef>
                <a:spcPts val="0"/>
              </a:spcBef>
              <a:spcAft>
                <a:spcPts val="0"/>
              </a:spcAft>
              <a:buClr>
                <a:schemeClr val="dk1"/>
              </a:buClr>
              <a:buSzPts val="1400"/>
              <a:buFont typeface="Albert Sans"/>
              <a:buChar char="●"/>
            </a:pPr>
            <a:endParaRPr lang="en-US" dirty="0"/>
          </a:p>
          <a:p>
            <a:pPr marL="0" lvl="0" indent="0" algn="l" rtl="0">
              <a:spcBef>
                <a:spcPts val="0"/>
              </a:spcBef>
              <a:spcAft>
                <a:spcPts val="0"/>
              </a:spcAft>
              <a:buNone/>
            </a:pPr>
            <a:endParaRPr dirty="0"/>
          </a:p>
        </p:txBody>
      </p:sp>
      <p:sp>
        <p:nvSpPr>
          <p:cNvPr id="3392" name="Google Shape;3392;p77"/>
          <p:cNvSpPr txBox="1">
            <a:spLocks noGrp="1"/>
          </p:cNvSpPr>
          <p:nvPr>
            <p:ph type="body" idx="2"/>
          </p:nvPr>
        </p:nvSpPr>
        <p:spPr>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Albert Sans"/>
              <a:buChar char="●"/>
            </a:pPr>
            <a:r>
              <a:rPr lang="en-US" dirty="0"/>
              <a:t>Overall compensation package (401k, insurance </a:t>
            </a:r>
          </a:p>
          <a:p>
            <a:pPr marL="457200" lvl="0" indent="-317500" algn="l" rtl="0">
              <a:spcBef>
                <a:spcPts val="0"/>
              </a:spcBef>
              <a:spcAft>
                <a:spcPts val="0"/>
              </a:spcAft>
              <a:buSzPts val="1400"/>
              <a:buFont typeface="Albert Sans"/>
              <a:buChar char="●"/>
            </a:pPr>
            <a:r>
              <a:rPr lang="en-US" dirty="0"/>
              <a:t>Voluntary/involuntary attrition</a:t>
            </a:r>
          </a:p>
          <a:p>
            <a:pPr marL="457200" lvl="0" indent="-317500" algn="l" rtl="0">
              <a:spcBef>
                <a:spcPts val="0"/>
              </a:spcBef>
              <a:spcAft>
                <a:spcPts val="0"/>
              </a:spcAft>
              <a:buSzPts val="1400"/>
              <a:buFont typeface="Albert Sans"/>
              <a:buChar char="●"/>
            </a:pPr>
            <a:r>
              <a:rPr lang="en-US" dirty="0"/>
              <a:t>Additional data on the survey scores could improve it’s predictive qualities</a:t>
            </a:r>
          </a:p>
          <a:p>
            <a:pPr marL="0" lvl="0" indent="0" algn="l" rtl="0">
              <a:spcBef>
                <a:spcPts val="0"/>
              </a:spcBef>
              <a:spcAft>
                <a:spcPts val="0"/>
              </a:spcAft>
              <a:buNone/>
            </a:pPr>
            <a:endParaRPr lang="en-US" dirty="0"/>
          </a:p>
        </p:txBody>
      </p:sp>
      <p:sp>
        <p:nvSpPr>
          <p:cNvPr id="3393" name="Google Shape;3393;p77"/>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Insights</a:t>
            </a:r>
            <a:endParaRPr dirty="0"/>
          </a:p>
        </p:txBody>
      </p:sp>
      <p:sp>
        <p:nvSpPr>
          <p:cNvPr id="3394" name="Google Shape;3394;p77"/>
          <p:cNvSpPr txBox="1">
            <a:spLocks noGrp="1"/>
          </p:cNvSpPr>
          <p:nvPr>
            <p:ph type="subTitle" idx="4"/>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Limitations</a:t>
            </a:r>
            <a:endParaRPr dirty="0"/>
          </a:p>
        </p:txBody>
      </p:sp>
      <p:sp>
        <p:nvSpPr>
          <p:cNvPr id="3390" name="Google Shape;3390;p7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highlight>
                  <a:schemeClr val="dk2"/>
                </a:highlight>
              </a:rPr>
              <a:t>Insights and Limitation</a:t>
            </a:r>
            <a:endParaRPr dirty="0"/>
          </a:p>
        </p:txBody>
      </p:sp>
      <p:pic>
        <p:nvPicPr>
          <p:cNvPr id="3395" name="Google Shape;3395;p77"/>
          <p:cNvPicPr preferRelativeResize="0">
            <a:picLocks noGrp="1"/>
          </p:cNvPicPr>
          <p:nvPr>
            <p:ph type="pic" idx="5"/>
          </p:nvPr>
        </p:nvPicPr>
        <p:blipFill rotWithShape="1">
          <a:blip r:embed="rId3">
            <a:alphaModFix/>
          </a:blip>
          <a:srcRect l="23332" r="23332"/>
          <a:stretch/>
        </p:blipFill>
        <p:spPr>
          <a:prstGeom prst="flowChartDocument">
            <a:avLst/>
          </a:prstGeom>
        </p:spPr>
      </p:pic>
      <p:grpSp>
        <p:nvGrpSpPr>
          <p:cNvPr id="3396" name="Google Shape;3396;p77"/>
          <p:cNvGrpSpPr/>
          <p:nvPr/>
        </p:nvGrpSpPr>
        <p:grpSpPr>
          <a:xfrm>
            <a:off x="7465958" y="3957413"/>
            <a:ext cx="1317288" cy="810789"/>
            <a:chOff x="1820650" y="2332100"/>
            <a:chExt cx="1079125" cy="664200"/>
          </a:xfrm>
        </p:grpSpPr>
        <p:sp>
          <p:nvSpPr>
            <p:cNvPr id="3397" name="Google Shape;3397;p77"/>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7"/>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7"/>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7"/>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7"/>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7"/>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7"/>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7"/>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7"/>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7"/>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7"/>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7"/>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7"/>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7"/>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7"/>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7"/>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7"/>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7"/>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7"/>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7"/>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7"/>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7"/>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7"/>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7"/>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1" name="Google Shape;3421;p77"/>
          <p:cNvGrpSpPr/>
          <p:nvPr/>
        </p:nvGrpSpPr>
        <p:grpSpPr>
          <a:xfrm rot="899894">
            <a:off x="3415011" y="4239742"/>
            <a:ext cx="1062789" cy="871416"/>
            <a:chOff x="3486000" y="3728950"/>
            <a:chExt cx="870650" cy="713875"/>
          </a:xfrm>
        </p:grpSpPr>
        <p:sp>
          <p:nvSpPr>
            <p:cNvPr id="3422" name="Google Shape;3422;p77"/>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7"/>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7"/>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7"/>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7"/>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7"/>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7"/>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7"/>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7"/>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7"/>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7"/>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7"/>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7"/>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7"/>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7"/>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7"/>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7"/>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7"/>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7"/>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7"/>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7"/>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7"/>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7"/>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7"/>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7"/>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7"/>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7"/>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77"/>
          <p:cNvGrpSpPr/>
          <p:nvPr/>
        </p:nvGrpSpPr>
        <p:grpSpPr>
          <a:xfrm rot="-1799818">
            <a:off x="54803" y="1286672"/>
            <a:ext cx="1320353" cy="671910"/>
            <a:chOff x="4574275" y="2697375"/>
            <a:chExt cx="1081625" cy="550425"/>
          </a:xfrm>
        </p:grpSpPr>
        <p:sp>
          <p:nvSpPr>
            <p:cNvPr id="3450" name="Google Shape;3450;p77"/>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7"/>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7"/>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7"/>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7"/>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7"/>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7"/>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7"/>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7"/>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7"/>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7"/>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7"/>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7"/>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7"/>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7"/>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7"/>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7"/>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7"/>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7"/>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7"/>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7"/>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7"/>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7"/>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7"/>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7"/>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7"/>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01"/>
        <p:cNvGrpSpPr/>
        <p:nvPr/>
      </p:nvGrpSpPr>
      <p:grpSpPr>
        <a:xfrm>
          <a:off x="0" y="0"/>
          <a:ext cx="0" cy="0"/>
          <a:chOff x="0" y="0"/>
          <a:chExt cx="0" cy="0"/>
        </a:xfrm>
      </p:grpSpPr>
      <p:sp>
        <p:nvSpPr>
          <p:cNvPr id="3602" name="Google Shape;3602;p7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sp>
        <p:nvSpPr>
          <p:cNvPr id="3603" name="Google Shape;3603;p79"/>
          <p:cNvSpPr txBox="1">
            <a:spLocks noGrp="1"/>
          </p:cNvSpPr>
          <p:nvPr>
            <p:ph type="subTitle" idx="1"/>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600" b="1" dirty="0"/>
              <a:t>Do you have any questions?</a:t>
            </a:r>
          </a:p>
          <a:p>
            <a:pPr marL="0" lvl="0" indent="0" algn="ctr" rtl="0">
              <a:spcBef>
                <a:spcPts val="0"/>
              </a:spcBef>
              <a:spcAft>
                <a:spcPts val="0"/>
              </a:spcAft>
              <a:buNone/>
            </a:pPr>
            <a:r>
              <a:rPr lang="en-US" dirty="0"/>
              <a:t>pbullis@mail.smu.edu</a:t>
            </a:r>
          </a:p>
          <a:p>
            <a:pPr marL="0" lvl="0" indent="0" algn="ctr" rtl="0">
              <a:spcBef>
                <a:spcPts val="0"/>
              </a:spcBef>
              <a:spcAft>
                <a:spcPts val="0"/>
              </a:spcAft>
              <a:buNone/>
            </a:pPr>
            <a:r>
              <a:rPr lang="en-US" dirty="0"/>
              <a:t>8176475043</a:t>
            </a:r>
          </a:p>
          <a:p>
            <a:pPr marL="0" lvl="0" indent="0" algn="ctr" rtl="0">
              <a:spcBef>
                <a:spcPts val="0"/>
              </a:spcBef>
              <a:spcAft>
                <a:spcPts val="0"/>
              </a:spcAft>
              <a:buNone/>
            </a:pPr>
            <a:r>
              <a:rPr lang="en-US" dirty="0"/>
              <a:t>Place Holder Name</a:t>
            </a:r>
          </a:p>
        </p:txBody>
      </p:sp>
      <p:pic>
        <p:nvPicPr>
          <p:cNvPr id="3605" name="Google Shape;3605;p79"/>
          <p:cNvPicPr preferRelativeResize="0">
            <a:picLocks noGrp="1"/>
          </p:cNvPicPr>
          <p:nvPr>
            <p:ph type="pic" idx="2"/>
          </p:nvPr>
        </p:nvPicPr>
        <p:blipFill rotWithShape="1">
          <a:blip r:embed="rId3">
            <a:alphaModFix/>
          </a:blip>
          <a:srcRect t="14390" b="14390"/>
          <a:stretch/>
        </p:blipFill>
        <p:spPr>
          <a:prstGeom prst="flowChartDocument">
            <a:avLst/>
          </a:prstGeom>
        </p:spPr>
      </p:pic>
      <p:grpSp>
        <p:nvGrpSpPr>
          <p:cNvPr id="3606" name="Google Shape;3606;p79"/>
          <p:cNvGrpSpPr/>
          <p:nvPr/>
        </p:nvGrpSpPr>
        <p:grpSpPr>
          <a:xfrm>
            <a:off x="5474589" y="539488"/>
            <a:ext cx="1317288" cy="810789"/>
            <a:chOff x="1820650" y="2332100"/>
            <a:chExt cx="1079125" cy="664200"/>
          </a:xfrm>
        </p:grpSpPr>
        <p:sp>
          <p:nvSpPr>
            <p:cNvPr id="3607" name="Google Shape;3607;p79"/>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9"/>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9"/>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9"/>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9"/>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9"/>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9"/>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9"/>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9"/>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9"/>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9"/>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9"/>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9"/>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9"/>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9"/>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9"/>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9"/>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9"/>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9"/>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9"/>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9"/>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9"/>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9"/>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9"/>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1" name="Google Shape;3631;p79"/>
          <p:cNvGrpSpPr/>
          <p:nvPr/>
        </p:nvGrpSpPr>
        <p:grpSpPr>
          <a:xfrm>
            <a:off x="105792" y="2376881"/>
            <a:ext cx="1062802" cy="871427"/>
            <a:chOff x="3486000" y="3728950"/>
            <a:chExt cx="870650" cy="713875"/>
          </a:xfrm>
        </p:grpSpPr>
        <p:sp>
          <p:nvSpPr>
            <p:cNvPr id="3632" name="Google Shape;3632;p79"/>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9"/>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9"/>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9"/>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9"/>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9"/>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9"/>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9"/>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9"/>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9"/>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9"/>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9"/>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9"/>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9"/>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9"/>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9"/>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9"/>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9"/>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9"/>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9"/>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9"/>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9"/>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9"/>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9"/>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9"/>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9"/>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9"/>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9"/>
          <p:cNvGrpSpPr/>
          <p:nvPr/>
        </p:nvGrpSpPr>
        <p:grpSpPr>
          <a:xfrm>
            <a:off x="5035888" y="4226401"/>
            <a:ext cx="1195126" cy="746031"/>
            <a:chOff x="3867100" y="1394425"/>
            <a:chExt cx="979050" cy="611150"/>
          </a:xfrm>
        </p:grpSpPr>
        <p:sp>
          <p:nvSpPr>
            <p:cNvPr id="3660" name="Google Shape;3660;p79"/>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9"/>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9"/>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9"/>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9"/>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9"/>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9"/>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9"/>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9"/>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9"/>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9"/>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9"/>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9"/>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9"/>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9"/>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9"/>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9"/>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9"/>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9"/>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9"/>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9"/>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9"/>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9"/>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9"/>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9"/>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9"/>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9"/>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9"/>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9"/>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9"/>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79"/>
          <p:cNvGrpSpPr/>
          <p:nvPr/>
        </p:nvGrpSpPr>
        <p:grpSpPr>
          <a:xfrm>
            <a:off x="2206687" y="3037858"/>
            <a:ext cx="375421" cy="353610"/>
            <a:chOff x="2870687" y="3796508"/>
            <a:chExt cx="375421" cy="353610"/>
          </a:xfrm>
        </p:grpSpPr>
        <p:sp>
          <p:nvSpPr>
            <p:cNvPr id="3691" name="Google Shape;3691;p79"/>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9"/>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9"/>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9"/>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5" name="Google Shape;3695;p79"/>
          <p:cNvGrpSpPr/>
          <p:nvPr/>
        </p:nvGrpSpPr>
        <p:grpSpPr>
          <a:xfrm>
            <a:off x="2638119" y="3037884"/>
            <a:ext cx="372844" cy="353610"/>
            <a:chOff x="2638119" y="3037884"/>
            <a:chExt cx="372844" cy="353610"/>
          </a:xfrm>
        </p:grpSpPr>
        <p:sp>
          <p:nvSpPr>
            <p:cNvPr id="3696" name="Google Shape;3696;p79"/>
            <p:cNvSpPr/>
            <p:nvPr/>
          </p:nvSpPr>
          <p:spPr>
            <a:xfrm>
              <a:off x="2662481" y="304345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9"/>
            <p:cNvSpPr/>
            <p:nvPr/>
          </p:nvSpPr>
          <p:spPr>
            <a:xfrm>
              <a:off x="2811384" y="304345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9"/>
            <p:cNvSpPr/>
            <p:nvPr/>
          </p:nvSpPr>
          <p:spPr>
            <a:xfrm>
              <a:off x="2723932" y="310490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9"/>
            <p:cNvSpPr/>
            <p:nvPr/>
          </p:nvSpPr>
          <p:spPr>
            <a:xfrm>
              <a:off x="2878327" y="313272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9"/>
            <p:cNvSpPr/>
            <p:nvPr/>
          </p:nvSpPr>
          <p:spPr>
            <a:xfrm>
              <a:off x="2638119" y="303788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9"/>
            <p:cNvSpPr/>
            <p:nvPr/>
          </p:nvSpPr>
          <p:spPr>
            <a:xfrm>
              <a:off x="2734725" y="3111625"/>
              <a:ext cx="197100" cy="2103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9"/>
            <p:cNvSpPr/>
            <p:nvPr/>
          </p:nvSpPr>
          <p:spPr>
            <a:xfrm>
              <a:off x="2723932" y="310490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9"/>
            <p:cNvSpPr/>
            <p:nvPr/>
          </p:nvSpPr>
          <p:spPr>
            <a:xfrm>
              <a:off x="2785587" y="3167124"/>
              <a:ext cx="95100" cy="95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9"/>
            <p:cNvSpPr/>
            <p:nvPr/>
          </p:nvSpPr>
          <p:spPr>
            <a:xfrm>
              <a:off x="2770547" y="315685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9"/>
            <p:cNvSpPr/>
            <p:nvPr/>
          </p:nvSpPr>
          <p:spPr>
            <a:xfrm>
              <a:off x="2878327" y="313272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6" name="Google Shape;3706;p79"/>
          <p:cNvGrpSpPr/>
          <p:nvPr/>
        </p:nvGrpSpPr>
        <p:grpSpPr>
          <a:xfrm>
            <a:off x="3080431" y="3037884"/>
            <a:ext cx="372740" cy="353610"/>
            <a:chOff x="3744430" y="3796534"/>
            <a:chExt cx="372740" cy="353610"/>
          </a:xfrm>
        </p:grpSpPr>
        <p:sp>
          <p:nvSpPr>
            <p:cNvPr id="3707" name="Google Shape;3707;p79"/>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9"/>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9"/>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9"/>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9"/>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9"/>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9"/>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9"/>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9"/>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20"/>
        <p:cNvGrpSpPr/>
        <p:nvPr/>
      </p:nvGrpSpPr>
      <p:grpSpPr>
        <a:xfrm>
          <a:off x="0" y="0"/>
          <a:ext cx="0" cy="0"/>
          <a:chOff x="0" y="0"/>
          <a:chExt cx="0" cy="0"/>
        </a:xfrm>
      </p:grpSpPr>
      <p:pic>
        <p:nvPicPr>
          <p:cNvPr id="19321" name="Google Shape;19321;p10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48"/>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Payden Bullis</a:t>
            </a:r>
            <a:endParaRPr sz="4800" dirty="0"/>
          </a:p>
        </p:txBody>
      </p:sp>
      <p:sp>
        <p:nvSpPr>
          <p:cNvPr id="652" name="Google Shape;652;p48"/>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pbullis@mail.smu.edu</a:t>
            </a:r>
            <a:endParaRPr dirty="0"/>
          </a:p>
        </p:txBody>
      </p:sp>
      <p:pic>
        <p:nvPicPr>
          <p:cNvPr id="653" name="Google Shape;653;p48"/>
          <p:cNvPicPr preferRelativeResize="0">
            <a:picLocks noGrp="1"/>
          </p:cNvPicPr>
          <p:nvPr>
            <p:ph type="pic" idx="2"/>
          </p:nvPr>
        </p:nvPicPr>
        <p:blipFill rotWithShape="1">
          <a:blip r:embed="rId3">
            <a:alphaModFix/>
          </a:blip>
          <a:srcRect t="14802" b="14802"/>
          <a:stretch/>
        </p:blipFill>
        <p:spPr>
          <a:prstGeom prst="flowChartDocument">
            <a:avLst/>
          </a:prstGeom>
        </p:spPr>
      </p:pic>
      <p:pic>
        <p:nvPicPr>
          <p:cNvPr id="654" name="Google Shape;654;p48"/>
          <p:cNvPicPr preferRelativeResize="0">
            <a:picLocks noGrp="1"/>
          </p:cNvPicPr>
          <p:nvPr>
            <p:ph type="pic" idx="3"/>
          </p:nvPr>
        </p:nvPicPr>
        <p:blipFill rotWithShape="1">
          <a:blip r:embed="rId4">
            <a:alphaModFix/>
          </a:blip>
          <a:srcRect t="14390" b="14390"/>
          <a:stretch/>
        </p:blipFill>
        <p:spPr>
          <a:prstGeom prst="flowChartDocument">
            <a:avLst/>
          </a:prstGeom>
        </p:spPr>
      </p:pic>
      <p:grpSp>
        <p:nvGrpSpPr>
          <p:cNvPr id="655" name="Google Shape;655;p48"/>
          <p:cNvGrpSpPr/>
          <p:nvPr/>
        </p:nvGrpSpPr>
        <p:grpSpPr>
          <a:xfrm>
            <a:off x="6196283" y="134101"/>
            <a:ext cx="1317288" cy="810789"/>
            <a:chOff x="1820650" y="2332100"/>
            <a:chExt cx="1079125" cy="664200"/>
          </a:xfrm>
        </p:grpSpPr>
        <p:sp>
          <p:nvSpPr>
            <p:cNvPr id="656" name="Google Shape;656;p48"/>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8"/>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8"/>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8"/>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8"/>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8"/>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8"/>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8"/>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8"/>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8"/>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8"/>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8"/>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8"/>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8"/>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8"/>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8"/>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8"/>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8"/>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8"/>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8"/>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8"/>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8"/>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8"/>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8"/>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48"/>
          <p:cNvGrpSpPr/>
          <p:nvPr/>
        </p:nvGrpSpPr>
        <p:grpSpPr>
          <a:xfrm rot="899894">
            <a:off x="1160927" y="256037"/>
            <a:ext cx="1062789" cy="871416"/>
            <a:chOff x="3486000" y="3728950"/>
            <a:chExt cx="870650" cy="713875"/>
          </a:xfrm>
        </p:grpSpPr>
        <p:sp>
          <p:nvSpPr>
            <p:cNvPr id="681" name="Google Shape;681;p48"/>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8"/>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8"/>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8"/>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8"/>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8"/>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8"/>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8"/>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8"/>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8"/>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8"/>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8"/>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8"/>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8"/>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8"/>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8"/>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8"/>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8"/>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8"/>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8"/>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8"/>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8"/>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8"/>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8"/>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8"/>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8"/>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8"/>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48"/>
          <p:cNvGrpSpPr/>
          <p:nvPr/>
        </p:nvGrpSpPr>
        <p:grpSpPr>
          <a:xfrm>
            <a:off x="4959418" y="4338949"/>
            <a:ext cx="1320340" cy="671904"/>
            <a:chOff x="4574275" y="2697375"/>
            <a:chExt cx="1081625" cy="550425"/>
          </a:xfrm>
        </p:grpSpPr>
        <p:sp>
          <p:nvSpPr>
            <p:cNvPr id="709" name="Google Shape;709;p48"/>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8"/>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8"/>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8"/>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8"/>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8"/>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8"/>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8"/>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8"/>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8"/>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8"/>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8"/>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8"/>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8"/>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8"/>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8"/>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8"/>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8"/>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8"/>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8"/>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8"/>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8"/>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8"/>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8"/>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8"/>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8"/>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49"/>
          <p:cNvSpPr/>
          <p:nvPr/>
        </p:nvSpPr>
        <p:spPr>
          <a:xfrm>
            <a:off x="1324830" y="839700"/>
            <a:ext cx="2343600" cy="1243500"/>
          </a:xfrm>
          <a:prstGeom prst="ellipse">
            <a:avLst/>
          </a:prstGeom>
          <a:solidFill>
            <a:schemeClr val="lt2"/>
          </a:solidFill>
          <a:ln w="28575" cap="flat" cmpd="sng">
            <a:solidFill>
              <a:srgbClr val="41301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9"/>
          <p:cNvSpPr txBox="1">
            <a:spLocks noGrp="1"/>
          </p:cNvSpPr>
          <p:nvPr>
            <p:ph type="title"/>
          </p:nvPr>
        </p:nvSpPr>
        <p:spPr>
          <a:xfrm>
            <a:off x="827775" y="2405825"/>
            <a:ext cx="3337500" cy="150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lt1"/>
                </a:solidFill>
              </a:rPr>
              <a:t>EDA</a:t>
            </a:r>
            <a:endParaRPr dirty="0">
              <a:solidFill>
                <a:schemeClr val="lt1"/>
              </a:solidFill>
            </a:endParaRPr>
          </a:p>
        </p:txBody>
      </p:sp>
      <p:sp>
        <p:nvSpPr>
          <p:cNvPr id="741" name="Google Shape;741;p49"/>
          <p:cNvSpPr txBox="1">
            <a:spLocks noGrp="1"/>
          </p:cNvSpPr>
          <p:nvPr>
            <p:ph type="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743" name="Google Shape;743;p49"/>
          <p:cNvPicPr preferRelativeResize="0">
            <a:picLocks noGrp="1"/>
          </p:cNvPicPr>
          <p:nvPr>
            <p:ph type="pic" idx="3"/>
          </p:nvPr>
        </p:nvPicPr>
        <p:blipFill rotWithShape="1">
          <a:blip r:embed="rId3">
            <a:alphaModFix/>
          </a:blip>
          <a:srcRect l="19467" r="19467"/>
          <a:stretch/>
        </p:blipFill>
        <p:spPr>
          <a:prstGeom prst="flowChartDocument">
            <a:avLst/>
          </a:prstGeom>
        </p:spPr>
      </p:pic>
      <p:grpSp>
        <p:nvGrpSpPr>
          <p:cNvPr id="744" name="Google Shape;744;p49"/>
          <p:cNvGrpSpPr/>
          <p:nvPr/>
        </p:nvGrpSpPr>
        <p:grpSpPr>
          <a:xfrm rot="-899894">
            <a:off x="4043095" y="454349"/>
            <a:ext cx="1317271" cy="810778"/>
            <a:chOff x="1820650" y="2332100"/>
            <a:chExt cx="1079125" cy="664200"/>
          </a:xfrm>
        </p:grpSpPr>
        <p:sp>
          <p:nvSpPr>
            <p:cNvPr id="745" name="Google Shape;745;p49"/>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9"/>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9"/>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9"/>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9"/>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9"/>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9"/>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9"/>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9"/>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9"/>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9"/>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9"/>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9"/>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9"/>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9"/>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9"/>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9"/>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9"/>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9"/>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9"/>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9"/>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9"/>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9"/>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9"/>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49"/>
          <p:cNvGrpSpPr/>
          <p:nvPr/>
        </p:nvGrpSpPr>
        <p:grpSpPr>
          <a:xfrm rot="-899894">
            <a:off x="300679" y="341600"/>
            <a:ext cx="1195111" cy="746021"/>
            <a:chOff x="3867100" y="1394425"/>
            <a:chExt cx="979050" cy="611150"/>
          </a:xfrm>
        </p:grpSpPr>
        <p:sp>
          <p:nvSpPr>
            <p:cNvPr id="770" name="Google Shape;770;p49"/>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9"/>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9"/>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9"/>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9"/>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9"/>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9"/>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9"/>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9"/>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9"/>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9"/>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9"/>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9"/>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9"/>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9"/>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9"/>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9"/>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9"/>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9"/>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9"/>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9"/>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9"/>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9"/>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9"/>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9"/>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9"/>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9"/>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9"/>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9"/>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9"/>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9"/>
          <p:cNvGrpSpPr/>
          <p:nvPr/>
        </p:nvGrpSpPr>
        <p:grpSpPr>
          <a:xfrm rot="-8999657">
            <a:off x="-443000" y="4340556"/>
            <a:ext cx="1195018" cy="745963"/>
            <a:chOff x="3867100" y="1394425"/>
            <a:chExt cx="979050" cy="611150"/>
          </a:xfrm>
        </p:grpSpPr>
        <p:sp>
          <p:nvSpPr>
            <p:cNvPr id="801" name="Google Shape;801;p49"/>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9"/>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9"/>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9"/>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9"/>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9"/>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9"/>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9"/>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9"/>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9"/>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9"/>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9"/>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9"/>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9"/>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9"/>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9"/>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9"/>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9"/>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9"/>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9"/>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9"/>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9"/>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9"/>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9"/>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9"/>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E50BE9B9-4BD3-43FE-C303-4F1C7DAB3407}"/>
              </a:ext>
            </a:extLst>
          </p:cNvPr>
          <p:cNvSpPr>
            <a:spLocks noGrp="1"/>
          </p:cNvSpPr>
          <p:nvPr>
            <p:ph type="subTitle" idx="1"/>
          </p:nvPr>
        </p:nvSpPr>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nline Media 5" title="Fostering an Amazing Workplace Culture at Frito-Lay">
            <a:hlinkClick r:id="" action="ppaction://media"/>
            <a:extLst>
              <a:ext uri="{FF2B5EF4-FFF2-40B4-BE49-F238E27FC236}">
                <a16:creationId xmlns:a16="http://schemas.microsoft.com/office/drawing/2014/main" id="{58379003-406D-91C4-15FA-82E9AA7A8495}"/>
              </a:ext>
            </a:extLst>
          </p:cNvPr>
          <p:cNvPicPr>
            <a:picLocks noRot="1" noChangeAspect="1"/>
          </p:cNvPicPr>
          <p:nvPr>
            <a:videoFile r:link="rId1"/>
          </p:nvPr>
        </p:nvPicPr>
        <p:blipFill>
          <a:blip r:embed="rId3"/>
          <a:stretch>
            <a:fillRect/>
          </a:stretch>
        </p:blipFill>
        <p:spPr>
          <a:xfrm>
            <a:off x="1095488" y="607687"/>
            <a:ext cx="6953023" cy="3928125"/>
          </a:xfrm>
          <a:prstGeom prst="rect">
            <a:avLst/>
          </a:prstGeom>
        </p:spPr>
      </p:pic>
    </p:spTree>
    <p:extLst>
      <p:ext uri="{BB962C8B-B14F-4D97-AF65-F5344CB8AC3E}">
        <p14:creationId xmlns:p14="http://schemas.microsoft.com/office/powerpoint/2010/main" val="4212739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7" name="Google Shape;837;p50"/>
          <p:cNvSpPr txBox="1">
            <a:spLocks noGrp="1"/>
          </p:cNvSpPr>
          <p:nvPr>
            <p:ph type="subTitle" idx="2"/>
          </p:nvPr>
        </p:nvSpPr>
        <p:spPr>
          <a:xfrm>
            <a:off x="2024743" y="1500424"/>
            <a:ext cx="6405932" cy="290466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Based on the data in question and the project outline there are some assumptions to cover:</a:t>
            </a:r>
          </a:p>
          <a:p>
            <a:pPr marL="0" lvl="0" indent="0" algn="l" rtl="0">
              <a:spcBef>
                <a:spcPts val="0"/>
              </a:spcBef>
              <a:spcAft>
                <a:spcPts val="0"/>
              </a:spcAft>
              <a:buNone/>
            </a:pPr>
            <a:endParaRPr lang="en-US" sz="1200" b="1" dirty="0"/>
          </a:p>
          <a:p>
            <a:pPr marL="0" lvl="0" indent="0" algn="l" rtl="0">
              <a:spcBef>
                <a:spcPts val="0"/>
              </a:spcBef>
              <a:spcAft>
                <a:spcPts val="0"/>
              </a:spcAft>
              <a:buNone/>
            </a:pPr>
            <a:r>
              <a:rPr lang="en-US" sz="1200" b="1" dirty="0"/>
              <a:t>Independence: </a:t>
            </a:r>
          </a:p>
          <a:p>
            <a:pPr marL="0" lvl="0" indent="0" algn="l" rtl="0">
              <a:spcBef>
                <a:spcPts val="0"/>
              </a:spcBef>
              <a:spcAft>
                <a:spcPts val="0"/>
              </a:spcAft>
              <a:buNone/>
            </a:pPr>
            <a:r>
              <a:rPr lang="en-US" sz="1200" dirty="0"/>
              <a:t>We are assuming the data provided demonstrates attrition results which are voluntary and involuntary terminations that are independent, of a larger event (specifically, they were not part of a corporate restructure, reduction in workforce, </a:t>
            </a:r>
            <a:r>
              <a:rPr lang="en-US" sz="1200" dirty="0" err="1"/>
              <a:t>furlow</a:t>
            </a:r>
            <a:r>
              <a:rPr lang="en-US" sz="1200" dirty="0"/>
              <a:t>, etc.) Further we assume that each individual metric is independent of one another for the purposes of determining the ultimate outcome.</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b="1" dirty="0"/>
              <a:t>Impact:</a:t>
            </a:r>
          </a:p>
          <a:p>
            <a:pPr marL="0" lvl="0" indent="0" algn="l" rtl="0">
              <a:spcBef>
                <a:spcPts val="0"/>
              </a:spcBef>
              <a:spcAft>
                <a:spcPts val="0"/>
              </a:spcAft>
              <a:buNone/>
            </a:pPr>
            <a:r>
              <a:rPr lang="en-US" sz="1200" dirty="0"/>
              <a:t>We assume that the attrition metric is not desirable, and the intent is to predict potential employees at risk of quitting or being fired in order to introduce additional resources for that employee to provide a new more positive outcome. </a:t>
            </a:r>
            <a:endParaRPr sz="1200" dirty="0"/>
          </a:p>
        </p:txBody>
      </p:sp>
      <p:sp>
        <p:nvSpPr>
          <p:cNvPr id="835" name="Google Shape;835;p5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highlight>
                  <a:schemeClr val="dk2"/>
                </a:highlight>
              </a:rPr>
              <a:t>Assumptions </a:t>
            </a:r>
            <a:endParaRPr dirty="0">
              <a:highlight>
                <a:schemeClr val="dk2"/>
              </a:highlight>
            </a:endParaRPr>
          </a:p>
        </p:txBody>
      </p:sp>
      <p:pic>
        <p:nvPicPr>
          <p:cNvPr id="838" name="Google Shape;838;p50"/>
          <p:cNvPicPr preferRelativeResize="0">
            <a:picLocks noGrp="1"/>
          </p:cNvPicPr>
          <p:nvPr>
            <p:ph type="pic" idx="3"/>
          </p:nvPr>
        </p:nvPicPr>
        <p:blipFill rotWithShape="1">
          <a:blip r:embed="rId3">
            <a:alphaModFix/>
          </a:blip>
          <a:srcRect l="26828" r="26828"/>
          <a:stretch/>
        </p:blipFill>
        <p:spPr>
          <a:prstGeom prst="flowChartDocument">
            <a:avLst/>
          </a:prstGeom>
        </p:spPr>
      </p:pic>
      <p:grpSp>
        <p:nvGrpSpPr>
          <p:cNvPr id="839" name="Google Shape;839;p50"/>
          <p:cNvGrpSpPr/>
          <p:nvPr/>
        </p:nvGrpSpPr>
        <p:grpSpPr>
          <a:xfrm rot="2699801">
            <a:off x="436238" y="3985809"/>
            <a:ext cx="1062784" cy="871412"/>
            <a:chOff x="3486000" y="3728950"/>
            <a:chExt cx="870650" cy="713875"/>
          </a:xfrm>
        </p:grpSpPr>
        <p:sp>
          <p:nvSpPr>
            <p:cNvPr id="840" name="Google Shape;840;p50"/>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0"/>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0"/>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0"/>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0"/>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0"/>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0"/>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0"/>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0"/>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0"/>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0"/>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0"/>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0"/>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0"/>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0"/>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0"/>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0"/>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0"/>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0"/>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0"/>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0"/>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0"/>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0"/>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0"/>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0"/>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0"/>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0"/>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50"/>
          <p:cNvGrpSpPr/>
          <p:nvPr/>
        </p:nvGrpSpPr>
        <p:grpSpPr>
          <a:xfrm>
            <a:off x="4964168" y="4327387"/>
            <a:ext cx="1320340" cy="671904"/>
            <a:chOff x="4574275" y="2697375"/>
            <a:chExt cx="1081625" cy="550425"/>
          </a:xfrm>
        </p:grpSpPr>
        <p:sp>
          <p:nvSpPr>
            <p:cNvPr id="868" name="Google Shape;868;p50"/>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0"/>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0"/>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0"/>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0"/>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0"/>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0"/>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0"/>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0"/>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0"/>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0"/>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0"/>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0"/>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0"/>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0"/>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0"/>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0"/>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0"/>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0"/>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0"/>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0"/>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0"/>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0"/>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0"/>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0"/>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0"/>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50"/>
          <p:cNvGrpSpPr/>
          <p:nvPr/>
        </p:nvGrpSpPr>
        <p:grpSpPr>
          <a:xfrm>
            <a:off x="1186749" y="333822"/>
            <a:ext cx="1317288" cy="810789"/>
            <a:chOff x="1820650" y="2332100"/>
            <a:chExt cx="1079125" cy="664200"/>
          </a:xfrm>
        </p:grpSpPr>
        <p:sp>
          <p:nvSpPr>
            <p:cNvPr id="895" name="Google Shape;895;p50"/>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0"/>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0"/>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0"/>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0"/>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0"/>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0"/>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0"/>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0"/>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0"/>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0"/>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0"/>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0"/>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0"/>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0"/>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0"/>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0"/>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4" name="Google Shape;924;p51"/>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Conventional wisdom did not lead to obvious trends such as:</a:t>
            </a:r>
            <a:endParaRPr dirty="0"/>
          </a:p>
          <a:p>
            <a:pPr marL="457200" lvl="0" indent="-317500" algn="l" rtl="0">
              <a:spcBef>
                <a:spcPts val="1000"/>
              </a:spcBef>
              <a:spcAft>
                <a:spcPts val="0"/>
              </a:spcAft>
              <a:buSzPts val="1400"/>
              <a:buChar char="●"/>
            </a:pPr>
            <a:r>
              <a:rPr lang="en-US" dirty="0"/>
              <a:t>Pay and Compensation</a:t>
            </a:r>
            <a:endParaRPr dirty="0"/>
          </a:p>
          <a:p>
            <a:pPr marL="457200" lvl="0" indent="-317500" algn="l" rtl="0">
              <a:spcBef>
                <a:spcPts val="0"/>
              </a:spcBef>
              <a:spcAft>
                <a:spcPts val="0"/>
              </a:spcAft>
              <a:buSzPts val="1400"/>
              <a:buChar char="●"/>
            </a:pPr>
            <a:r>
              <a:rPr lang="en-US" dirty="0"/>
              <a:t>Gender</a:t>
            </a:r>
          </a:p>
          <a:p>
            <a:pPr marL="457200" lvl="0" indent="-317500" algn="l" rtl="0">
              <a:spcBef>
                <a:spcPts val="0"/>
              </a:spcBef>
              <a:spcAft>
                <a:spcPts val="0"/>
              </a:spcAft>
              <a:buSzPts val="1400"/>
              <a:buChar char="●"/>
            </a:pPr>
            <a:r>
              <a:rPr lang="en-US" dirty="0"/>
              <a:t>Tenure or “job hopping” </a:t>
            </a:r>
          </a:p>
          <a:p>
            <a:pPr marL="457200" lvl="0" indent="-317500" algn="l" rtl="0">
              <a:spcBef>
                <a:spcPts val="0"/>
              </a:spcBef>
              <a:spcAft>
                <a:spcPts val="0"/>
              </a:spcAft>
              <a:buSzPts val="1400"/>
              <a:buChar char="●"/>
            </a:pPr>
            <a:endParaRPr dirty="0"/>
          </a:p>
        </p:txBody>
      </p:sp>
      <p:sp>
        <p:nvSpPr>
          <p:cNvPr id="923" name="Google Shape;923;p5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Dispelling </a:t>
            </a:r>
            <a:r>
              <a:rPr lang="en-US" dirty="0">
                <a:highlight>
                  <a:srgbClr val="FFFF00"/>
                </a:highlight>
              </a:rPr>
              <a:t>Misconceptions</a:t>
            </a:r>
          </a:p>
        </p:txBody>
      </p:sp>
      <p:pic>
        <p:nvPicPr>
          <p:cNvPr id="925" name="Google Shape;925;p51"/>
          <p:cNvPicPr preferRelativeResize="0">
            <a:picLocks noGrp="1"/>
          </p:cNvPicPr>
          <p:nvPr>
            <p:ph type="pic" idx="2"/>
          </p:nvPr>
        </p:nvPicPr>
        <p:blipFill rotWithShape="1">
          <a:blip r:embed="rId3">
            <a:alphaModFix/>
          </a:blip>
          <a:srcRect t="14854" b="14854"/>
          <a:stretch/>
        </p:blipFill>
        <p:spPr>
          <a:prstGeom prst="flowChartDocument">
            <a:avLst/>
          </a:prstGeom>
        </p:spPr>
      </p:pic>
      <p:grpSp>
        <p:nvGrpSpPr>
          <p:cNvPr id="926" name="Google Shape;926;p51"/>
          <p:cNvGrpSpPr/>
          <p:nvPr/>
        </p:nvGrpSpPr>
        <p:grpSpPr>
          <a:xfrm rot="-899894" flipH="1">
            <a:off x="558884" y="3478244"/>
            <a:ext cx="1317271" cy="810778"/>
            <a:chOff x="1820650" y="2332100"/>
            <a:chExt cx="1079125" cy="664200"/>
          </a:xfrm>
        </p:grpSpPr>
        <p:sp>
          <p:nvSpPr>
            <p:cNvPr id="927" name="Google Shape;927;p51"/>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1"/>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1"/>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1"/>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1"/>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1"/>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1"/>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1"/>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1"/>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1"/>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1"/>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1"/>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1"/>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1"/>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1"/>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1"/>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1"/>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1"/>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1"/>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1"/>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1"/>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1"/>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1"/>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1"/>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51"/>
          <p:cNvGrpSpPr/>
          <p:nvPr/>
        </p:nvGrpSpPr>
        <p:grpSpPr>
          <a:xfrm>
            <a:off x="4691482" y="4155713"/>
            <a:ext cx="1195126" cy="746031"/>
            <a:chOff x="3867100" y="1394425"/>
            <a:chExt cx="979050" cy="611150"/>
          </a:xfrm>
        </p:grpSpPr>
        <p:sp>
          <p:nvSpPr>
            <p:cNvPr id="952" name="Google Shape;952;p51"/>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1"/>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1"/>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1"/>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1"/>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1"/>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1"/>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1"/>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1"/>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1"/>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1"/>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1"/>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1"/>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1"/>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1"/>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1"/>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1"/>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1"/>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1"/>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1"/>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1"/>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1"/>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1"/>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1"/>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1"/>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1"/>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1"/>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1"/>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1"/>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51"/>
          <p:cNvGrpSpPr/>
          <p:nvPr/>
        </p:nvGrpSpPr>
        <p:grpSpPr>
          <a:xfrm flipH="1">
            <a:off x="4823786" y="358331"/>
            <a:ext cx="1062802" cy="871427"/>
            <a:chOff x="3486000" y="3728950"/>
            <a:chExt cx="870650" cy="713875"/>
          </a:xfrm>
        </p:grpSpPr>
        <p:sp>
          <p:nvSpPr>
            <p:cNvPr id="983" name="Google Shape;983;p51"/>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1"/>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1"/>
            <p:cNvSpPr/>
            <p:nvPr/>
          </p:nvSpPr>
          <p:spPr>
            <a:xfrm>
              <a:off x="3762025" y="4177600"/>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1"/>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1"/>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1"/>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1"/>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1"/>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1"/>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1"/>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1"/>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1"/>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1"/>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1"/>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1"/>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1"/>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1"/>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1"/>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1"/>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1"/>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1"/>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1"/>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1"/>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1"/>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1"/>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1"/>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1"/>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pic>
        <p:nvPicPr>
          <p:cNvPr id="1020" name="Google Shape;1020;p52"/>
          <p:cNvPicPr preferRelativeResize="0">
            <a:picLocks noGrp="1"/>
          </p:cNvPicPr>
          <p:nvPr>
            <p:ph type="pic" idx="4294967295"/>
          </p:nvPr>
        </p:nvPicPr>
        <p:blipFill rotWithShape="1">
          <a:blip r:embed="rId3">
            <a:alphaModFix/>
          </a:blip>
          <a:srcRect l="21527" t="13693" r="21296" b="13344"/>
          <a:stretch/>
        </p:blipFill>
        <p:spPr>
          <a:xfrm rot="5400000" flipH="1">
            <a:off x="4586085" y="579237"/>
            <a:ext cx="5137152" cy="3978678"/>
          </a:xfrm>
          <a:prstGeom prst="flowChartDocument">
            <a:avLst/>
          </a:prstGeom>
        </p:spPr>
      </p:pic>
      <p:sp>
        <p:nvSpPr>
          <p:cNvPr id="1014" name="Google Shape;1014;p5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2">
                    <a:lumMod val="10000"/>
                  </a:schemeClr>
                </a:solidFill>
              </a:rPr>
              <a:t>Pay and Compensation </a:t>
            </a:r>
            <a:r>
              <a:rPr lang="en-US" dirty="0">
                <a:solidFill>
                  <a:schemeClr val="accent2">
                    <a:lumMod val="10000"/>
                  </a:schemeClr>
                </a:solidFill>
                <a:highlight>
                  <a:srgbClr val="FFFF00"/>
                </a:highlight>
              </a:rPr>
              <a:t>insights</a:t>
            </a:r>
            <a:endParaRPr dirty="0">
              <a:solidFill>
                <a:schemeClr val="accent2">
                  <a:lumMod val="10000"/>
                </a:schemeClr>
              </a:solidFill>
              <a:highlight>
                <a:srgbClr val="FFFF00"/>
              </a:highlight>
            </a:endParaRPr>
          </a:p>
        </p:txBody>
      </p:sp>
      <p:grpSp>
        <p:nvGrpSpPr>
          <p:cNvPr id="1049" name="Google Shape;1049;p52"/>
          <p:cNvGrpSpPr/>
          <p:nvPr/>
        </p:nvGrpSpPr>
        <p:grpSpPr>
          <a:xfrm rot="514427" flipH="1">
            <a:off x="285717" y="686758"/>
            <a:ext cx="754553" cy="506923"/>
            <a:chOff x="3867100" y="1394425"/>
            <a:chExt cx="979050" cy="611150"/>
          </a:xfrm>
        </p:grpSpPr>
        <p:sp>
          <p:nvSpPr>
            <p:cNvPr id="1050" name="Google Shape;1050;p52"/>
            <p:cNvSpPr/>
            <p:nvPr/>
          </p:nvSpPr>
          <p:spPr>
            <a:xfrm>
              <a:off x="3882950" y="1408950"/>
              <a:ext cx="947350" cy="588775"/>
            </a:xfrm>
            <a:custGeom>
              <a:avLst/>
              <a:gdLst/>
              <a:ahLst/>
              <a:cxnLst/>
              <a:rect l="l" t="t" r="r" b="b"/>
              <a:pathLst>
                <a:path w="37894" h="23551" extrusionOk="0">
                  <a:moveTo>
                    <a:pt x="12609" y="1"/>
                  </a:moveTo>
                  <a:cubicBezTo>
                    <a:pt x="12342" y="1"/>
                    <a:pt x="12042" y="1"/>
                    <a:pt x="11775" y="34"/>
                  </a:cubicBezTo>
                  <a:cubicBezTo>
                    <a:pt x="11542" y="67"/>
                    <a:pt x="11275" y="67"/>
                    <a:pt x="11008" y="101"/>
                  </a:cubicBezTo>
                  <a:cubicBezTo>
                    <a:pt x="10574" y="134"/>
                    <a:pt x="10107" y="167"/>
                    <a:pt x="9640" y="267"/>
                  </a:cubicBezTo>
                  <a:cubicBezTo>
                    <a:pt x="9474" y="301"/>
                    <a:pt x="9340" y="301"/>
                    <a:pt x="9207" y="334"/>
                  </a:cubicBezTo>
                  <a:lnTo>
                    <a:pt x="8907" y="401"/>
                  </a:lnTo>
                  <a:cubicBezTo>
                    <a:pt x="8640" y="434"/>
                    <a:pt x="8406" y="501"/>
                    <a:pt x="8139" y="601"/>
                  </a:cubicBezTo>
                  <a:cubicBezTo>
                    <a:pt x="7939" y="668"/>
                    <a:pt x="7706" y="734"/>
                    <a:pt x="7472" y="868"/>
                  </a:cubicBezTo>
                  <a:lnTo>
                    <a:pt x="7372" y="901"/>
                  </a:lnTo>
                  <a:cubicBezTo>
                    <a:pt x="7205" y="968"/>
                    <a:pt x="7005" y="1068"/>
                    <a:pt x="6838" y="1168"/>
                  </a:cubicBezTo>
                  <a:cubicBezTo>
                    <a:pt x="6438" y="1368"/>
                    <a:pt x="6171" y="1568"/>
                    <a:pt x="5938" y="1768"/>
                  </a:cubicBezTo>
                  <a:lnTo>
                    <a:pt x="5838" y="1869"/>
                  </a:lnTo>
                  <a:cubicBezTo>
                    <a:pt x="5738" y="1969"/>
                    <a:pt x="5638" y="2035"/>
                    <a:pt x="5538" y="2135"/>
                  </a:cubicBezTo>
                  <a:cubicBezTo>
                    <a:pt x="5437" y="2235"/>
                    <a:pt x="5337" y="2336"/>
                    <a:pt x="5237" y="2436"/>
                  </a:cubicBezTo>
                  <a:lnTo>
                    <a:pt x="5071" y="2602"/>
                  </a:lnTo>
                  <a:cubicBezTo>
                    <a:pt x="4870" y="2803"/>
                    <a:pt x="4670" y="3003"/>
                    <a:pt x="4503" y="3203"/>
                  </a:cubicBezTo>
                  <a:cubicBezTo>
                    <a:pt x="4403" y="3336"/>
                    <a:pt x="4303" y="3470"/>
                    <a:pt x="4203" y="3603"/>
                  </a:cubicBezTo>
                  <a:lnTo>
                    <a:pt x="4103" y="3703"/>
                  </a:lnTo>
                  <a:cubicBezTo>
                    <a:pt x="3936" y="3903"/>
                    <a:pt x="3803" y="4103"/>
                    <a:pt x="3636" y="4304"/>
                  </a:cubicBezTo>
                  <a:lnTo>
                    <a:pt x="3503" y="4504"/>
                  </a:lnTo>
                  <a:cubicBezTo>
                    <a:pt x="3436" y="4637"/>
                    <a:pt x="3336" y="4737"/>
                    <a:pt x="3269" y="4837"/>
                  </a:cubicBezTo>
                  <a:cubicBezTo>
                    <a:pt x="2969" y="5238"/>
                    <a:pt x="2702" y="5638"/>
                    <a:pt x="2435" y="6038"/>
                  </a:cubicBezTo>
                  <a:cubicBezTo>
                    <a:pt x="2269" y="6238"/>
                    <a:pt x="2135" y="6438"/>
                    <a:pt x="2002" y="6639"/>
                  </a:cubicBezTo>
                  <a:cubicBezTo>
                    <a:pt x="1902" y="6839"/>
                    <a:pt x="1802" y="7006"/>
                    <a:pt x="1701" y="7172"/>
                  </a:cubicBezTo>
                  <a:lnTo>
                    <a:pt x="1601" y="7372"/>
                  </a:lnTo>
                  <a:lnTo>
                    <a:pt x="1535" y="7506"/>
                  </a:lnTo>
                  <a:cubicBezTo>
                    <a:pt x="1335" y="7906"/>
                    <a:pt x="1101" y="8306"/>
                    <a:pt x="934" y="8707"/>
                  </a:cubicBezTo>
                  <a:cubicBezTo>
                    <a:pt x="834" y="8940"/>
                    <a:pt x="734" y="9174"/>
                    <a:pt x="634" y="9407"/>
                  </a:cubicBezTo>
                  <a:cubicBezTo>
                    <a:pt x="567" y="9507"/>
                    <a:pt x="534" y="9607"/>
                    <a:pt x="501" y="9674"/>
                  </a:cubicBezTo>
                  <a:cubicBezTo>
                    <a:pt x="434" y="9808"/>
                    <a:pt x="401" y="9908"/>
                    <a:pt x="367" y="10041"/>
                  </a:cubicBezTo>
                  <a:cubicBezTo>
                    <a:pt x="267" y="10475"/>
                    <a:pt x="134" y="10942"/>
                    <a:pt x="134" y="11409"/>
                  </a:cubicBezTo>
                  <a:lnTo>
                    <a:pt x="134" y="11575"/>
                  </a:lnTo>
                  <a:cubicBezTo>
                    <a:pt x="134" y="11676"/>
                    <a:pt x="134" y="11776"/>
                    <a:pt x="134" y="11876"/>
                  </a:cubicBezTo>
                  <a:cubicBezTo>
                    <a:pt x="100" y="11976"/>
                    <a:pt x="100" y="12076"/>
                    <a:pt x="100" y="12176"/>
                  </a:cubicBezTo>
                  <a:lnTo>
                    <a:pt x="67" y="12443"/>
                  </a:lnTo>
                  <a:cubicBezTo>
                    <a:pt x="67" y="12643"/>
                    <a:pt x="67" y="12810"/>
                    <a:pt x="67" y="13010"/>
                  </a:cubicBezTo>
                  <a:cubicBezTo>
                    <a:pt x="34" y="13243"/>
                    <a:pt x="34" y="13443"/>
                    <a:pt x="34" y="13677"/>
                  </a:cubicBezTo>
                  <a:cubicBezTo>
                    <a:pt x="67" y="13677"/>
                    <a:pt x="67" y="13710"/>
                    <a:pt x="67" y="13710"/>
                  </a:cubicBezTo>
                  <a:cubicBezTo>
                    <a:pt x="67" y="13710"/>
                    <a:pt x="67" y="13744"/>
                    <a:pt x="67" y="13744"/>
                  </a:cubicBezTo>
                  <a:cubicBezTo>
                    <a:pt x="34" y="13910"/>
                    <a:pt x="34" y="14077"/>
                    <a:pt x="34" y="14244"/>
                  </a:cubicBezTo>
                  <a:cubicBezTo>
                    <a:pt x="34" y="14411"/>
                    <a:pt x="0" y="14611"/>
                    <a:pt x="0" y="14778"/>
                  </a:cubicBezTo>
                  <a:cubicBezTo>
                    <a:pt x="0" y="15011"/>
                    <a:pt x="0" y="15211"/>
                    <a:pt x="0" y="15445"/>
                  </a:cubicBezTo>
                  <a:cubicBezTo>
                    <a:pt x="34" y="15645"/>
                    <a:pt x="67" y="15879"/>
                    <a:pt x="100" y="16045"/>
                  </a:cubicBezTo>
                  <a:cubicBezTo>
                    <a:pt x="134" y="16245"/>
                    <a:pt x="200" y="16446"/>
                    <a:pt x="200" y="16646"/>
                  </a:cubicBezTo>
                  <a:cubicBezTo>
                    <a:pt x="200" y="16746"/>
                    <a:pt x="200" y="16813"/>
                    <a:pt x="234" y="16913"/>
                  </a:cubicBezTo>
                  <a:cubicBezTo>
                    <a:pt x="234" y="17046"/>
                    <a:pt x="234" y="17179"/>
                    <a:pt x="234" y="17280"/>
                  </a:cubicBezTo>
                  <a:cubicBezTo>
                    <a:pt x="267" y="17480"/>
                    <a:pt x="267" y="17680"/>
                    <a:pt x="300" y="17880"/>
                  </a:cubicBezTo>
                  <a:cubicBezTo>
                    <a:pt x="234" y="17880"/>
                    <a:pt x="200" y="17947"/>
                    <a:pt x="167" y="18013"/>
                  </a:cubicBezTo>
                  <a:cubicBezTo>
                    <a:pt x="134" y="18080"/>
                    <a:pt x="134" y="18113"/>
                    <a:pt x="134" y="18180"/>
                  </a:cubicBezTo>
                  <a:cubicBezTo>
                    <a:pt x="167" y="18347"/>
                    <a:pt x="200" y="18480"/>
                    <a:pt x="234" y="18647"/>
                  </a:cubicBezTo>
                  <a:lnTo>
                    <a:pt x="267" y="18747"/>
                  </a:lnTo>
                  <a:cubicBezTo>
                    <a:pt x="300" y="18814"/>
                    <a:pt x="300" y="18847"/>
                    <a:pt x="334" y="18914"/>
                  </a:cubicBezTo>
                  <a:cubicBezTo>
                    <a:pt x="334" y="18914"/>
                    <a:pt x="301" y="18847"/>
                    <a:pt x="300" y="18847"/>
                  </a:cubicBezTo>
                  <a:lnTo>
                    <a:pt x="300" y="18847"/>
                  </a:lnTo>
                  <a:cubicBezTo>
                    <a:pt x="367" y="19081"/>
                    <a:pt x="434" y="19281"/>
                    <a:pt x="534" y="19481"/>
                  </a:cubicBezTo>
                  <a:cubicBezTo>
                    <a:pt x="601" y="19648"/>
                    <a:pt x="667" y="19781"/>
                    <a:pt x="767" y="19881"/>
                  </a:cubicBezTo>
                  <a:cubicBezTo>
                    <a:pt x="868" y="20015"/>
                    <a:pt x="1001" y="20148"/>
                    <a:pt x="1134" y="20248"/>
                  </a:cubicBezTo>
                  <a:cubicBezTo>
                    <a:pt x="1268" y="20382"/>
                    <a:pt x="1401" y="20482"/>
                    <a:pt x="1535" y="20582"/>
                  </a:cubicBezTo>
                  <a:lnTo>
                    <a:pt x="1668" y="20649"/>
                  </a:lnTo>
                  <a:cubicBezTo>
                    <a:pt x="1735" y="20682"/>
                    <a:pt x="1802" y="20749"/>
                    <a:pt x="1868" y="20782"/>
                  </a:cubicBezTo>
                  <a:cubicBezTo>
                    <a:pt x="1968" y="20849"/>
                    <a:pt x="2068" y="20949"/>
                    <a:pt x="2168" y="21016"/>
                  </a:cubicBezTo>
                  <a:cubicBezTo>
                    <a:pt x="2269" y="21049"/>
                    <a:pt x="2335" y="21082"/>
                    <a:pt x="2402" y="21116"/>
                  </a:cubicBezTo>
                  <a:lnTo>
                    <a:pt x="2469" y="21182"/>
                  </a:lnTo>
                  <a:cubicBezTo>
                    <a:pt x="2635" y="21249"/>
                    <a:pt x="2836" y="21349"/>
                    <a:pt x="3036" y="21449"/>
                  </a:cubicBezTo>
                  <a:lnTo>
                    <a:pt x="3069" y="21449"/>
                  </a:lnTo>
                  <a:cubicBezTo>
                    <a:pt x="3236" y="21516"/>
                    <a:pt x="3369" y="21583"/>
                    <a:pt x="3503" y="21649"/>
                  </a:cubicBezTo>
                  <a:lnTo>
                    <a:pt x="3569" y="21683"/>
                  </a:lnTo>
                  <a:cubicBezTo>
                    <a:pt x="3803" y="21816"/>
                    <a:pt x="4036" y="21983"/>
                    <a:pt x="4270" y="22116"/>
                  </a:cubicBezTo>
                  <a:cubicBezTo>
                    <a:pt x="4403" y="22216"/>
                    <a:pt x="4537" y="22317"/>
                    <a:pt x="4670" y="22383"/>
                  </a:cubicBezTo>
                  <a:cubicBezTo>
                    <a:pt x="4804" y="22450"/>
                    <a:pt x="4904" y="22517"/>
                    <a:pt x="5037" y="22617"/>
                  </a:cubicBezTo>
                  <a:cubicBezTo>
                    <a:pt x="5071" y="22650"/>
                    <a:pt x="5104" y="22683"/>
                    <a:pt x="5137" y="22683"/>
                  </a:cubicBezTo>
                  <a:cubicBezTo>
                    <a:pt x="5204" y="22717"/>
                    <a:pt x="5237" y="22750"/>
                    <a:pt x="5271" y="22784"/>
                  </a:cubicBezTo>
                  <a:cubicBezTo>
                    <a:pt x="5371" y="22850"/>
                    <a:pt x="5504" y="22917"/>
                    <a:pt x="5638" y="22984"/>
                  </a:cubicBezTo>
                  <a:cubicBezTo>
                    <a:pt x="5971" y="23117"/>
                    <a:pt x="6338" y="23217"/>
                    <a:pt x="6638" y="23317"/>
                  </a:cubicBezTo>
                  <a:lnTo>
                    <a:pt x="6538" y="23284"/>
                  </a:lnTo>
                  <a:lnTo>
                    <a:pt x="6538" y="23284"/>
                  </a:lnTo>
                  <a:cubicBezTo>
                    <a:pt x="6805" y="23351"/>
                    <a:pt x="7039" y="23417"/>
                    <a:pt x="7272" y="23451"/>
                  </a:cubicBezTo>
                  <a:cubicBezTo>
                    <a:pt x="7539" y="23484"/>
                    <a:pt x="7806" y="23484"/>
                    <a:pt x="8039" y="23517"/>
                  </a:cubicBezTo>
                  <a:lnTo>
                    <a:pt x="8673" y="23517"/>
                  </a:lnTo>
                  <a:cubicBezTo>
                    <a:pt x="8973" y="23551"/>
                    <a:pt x="9240" y="23551"/>
                    <a:pt x="9507" y="23551"/>
                  </a:cubicBezTo>
                  <a:cubicBezTo>
                    <a:pt x="9707" y="23551"/>
                    <a:pt x="9941" y="23517"/>
                    <a:pt x="10141" y="23517"/>
                  </a:cubicBezTo>
                  <a:cubicBezTo>
                    <a:pt x="10241" y="23484"/>
                    <a:pt x="10341" y="23484"/>
                    <a:pt x="10441" y="23484"/>
                  </a:cubicBezTo>
                  <a:cubicBezTo>
                    <a:pt x="10574" y="23484"/>
                    <a:pt x="10708" y="23484"/>
                    <a:pt x="10841" y="23451"/>
                  </a:cubicBezTo>
                  <a:cubicBezTo>
                    <a:pt x="10975" y="23451"/>
                    <a:pt x="11142" y="23417"/>
                    <a:pt x="11308" y="23417"/>
                  </a:cubicBezTo>
                  <a:lnTo>
                    <a:pt x="11508" y="23384"/>
                  </a:lnTo>
                  <a:lnTo>
                    <a:pt x="11575" y="23384"/>
                  </a:lnTo>
                  <a:cubicBezTo>
                    <a:pt x="11775" y="23351"/>
                    <a:pt x="11975" y="23351"/>
                    <a:pt x="12176" y="23284"/>
                  </a:cubicBezTo>
                  <a:cubicBezTo>
                    <a:pt x="12242" y="23284"/>
                    <a:pt x="12309" y="23251"/>
                    <a:pt x="12376" y="23251"/>
                  </a:cubicBezTo>
                  <a:lnTo>
                    <a:pt x="12543" y="23217"/>
                  </a:lnTo>
                  <a:lnTo>
                    <a:pt x="12676" y="23184"/>
                  </a:lnTo>
                  <a:cubicBezTo>
                    <a:pt x="12743" y="23150"/>
                    <a:pt x="12843" y="23150"/>
                    <a:pt x="12909" y="23117"/>
                  </a:cubicBezTo>
                  <a:cubicBezTo>
                    <a:pt x="13110" y="23084"/>
                    <a:pt x="13276" y="23017"/>
                    <a:pt x="13477" y="22950"/>
                  </a:cubicBezTo>
                  <a:lnTo>
                    <a:pt x="13610" y="22884"/>
                  </a:lnTo>
                  <a:cubicBezTo>
                    <a:pt x="13810" y="22817"/>
                    <a:pt x="14044" y="22750"/>
                    <a:pt x="14244" y="22617"/>
                  </a:cubicBezTo>
                  <a:cubicBezTo>
                    <a:pt x="14344" y="22550"/>
                    <a:pt x="14477" y="22483"/>
                    <a:pt x="14611" y="22383"/>
                  </a:cubicBezTo>
                  <a:cubicBezTo>
                    <a:pt x="14677" y="22350"/>
                    <a:pt x="14744" y="22283"/>
                    <a:pt x="14844" y="22250"/>
                  </a:cubicBezTo>
                  <a:cubicBezTo>
                    <a:pt x="15078" y="22083"/>
                    <a:pt x="15311" y="21916"/>
                    <a:pt x="15511" y="21783"/>
                  </a:cubicBezTo>
                  <a:cubicBezTo>
                    <a:pt x="15645" y="21683"/>
                    <a:pt x="15778" y="21583"/>
                    <a:pt x="15945" y="21483"/>
                  </a:cubicBezTo>
                  <a:cubicBezTo>
                    <a:pt x="16045" y="21383"/>
                    <a:pt x="16178" y="21316"/>
                    <a:pt x="16312" y="21216"/>
                  </a:cubicBezTo>
                  <a:cubicBezTo>
                    <a:pt x="16579" y="21049"/>
                    <a:pt x="16846" y="20849"/>
                    <a:pt x="17112" y="20682"/>
                  </a:cubicBezTo>
                  <a:cubicBezTo>
                    <a:pt x="17246" y="20549"/>
                    <a:pt x="17413" y="20448"/>
                    <a:pt x="17546" y="20348"/>
                  </a:cubicBezTo>
                  <a:cubicBezTo>
                    <a:pt x="17780" y="20182"/>
                    <a:pt x="18046" y="19981"/>
                    <a:pt x="18280" y="19815"/>
                  </a:cubicBezTo>
                  <a:cubicBezTo>
                    <a:pt x="18447" y="19648"/>
                    <a:pt x="18647" y="19481"/>
                    <a:pt x="18847" y="19348"/>
                  </a:cubicBezTo>
                  <a:lnTo>
                    <a:pt x="19081" y="19148"/>
                  </a:lnTo>
                  <a:cubicBezTo>
                    <a:pt x="19181" y="19047"/>
                    <a:pt x="19281" y="18947"/>
                    <a:pt x="19414" y="18847"/>
                  </a:cubicBezTo>
                  <a:cubicBezTo>
                    <a:pt x="19814" y="18514"/>
                    <a:pt x="20248" y="18214"/>
                    <a:pt x="20648" y="17947"/>
                  </a:cubicBezTo>
                  <a:cubicBezTo>
                    <a:pt x="20715" y="17880"/>
                    <a:pt x="20815" y="17813"/>
                    <a:pt x="20882" y="17780"/>
                  </a:cubicBezTo>
                  <a:cubicBezTo>
                    <a:pt x="21015" y="17680"/>
                    <a:pt x="21149" y="17613"/>
                    <a:pt x="21249" y="17513"/>
                  </a:cubicBezTo>
                  <a:cubicBezTo>
                    <a:pt x="21449" y="17380"/>
                    <a:pt x="21616" y="17213"/>
                    <a:pt x="21782" y="17046"/>
                  </a:cubicBezTo>
                  <a:cubicBezTo>
                    <a:pt x="21983" y="16846"/>
                    <a:pt x="22183" y="16612"/>
                    <a:pt x="22383" y="16412"/>
                  </a:cubicBezTo>
                  <a:cubicBezTo>
                    <a:pt x="22516" y="16245"/>
                    <a:pt x="22650" y="16112"/>
                    <a:pt x="22783" y="15979"/>
                  </a:cubicBezTo>
                  <a:cubicBezTo>
                    <a:pt x="23117" y="15612"/>
                    <a:pt x="23450" y="15211"/>
                    <a:pt x="23717" y="14844"/>
                  </a:cubicBezTo>
                  <a:cubicBezTo>
                    <a:pt x="23851" y="14644"/>
                    <a:pt x="23984" y="14478"/>
                    <a:pt x="24117" y="14277"/>
                  </a:cubicBezTo>
                  <a:cubicBezTo>
                    <a:pt x="24284" y="14077"/>
                    <a:pt x="24418" y="13877"/>
                    <a:pt x="24551" y="13677"/>
                  </a:cubicBezTo>
                  <a:cubicBezTo>
                    <a:pt x="24651" y="13577"/>
                    <a:pt x="24718" y="13477"/>
                    <a:pt x="24818" y="13343"/>
                  </a:cubicBezTo>
                  <a:lnTo>
                    <a:pt x="24985" y="13077"/>
                  </a:lnTo>
                  <a:cubicBezTo>
                    <a:pt x="25152" y="12876"/>
                    <a:pt x="25285" y="12676"/>
                    <a:pt x="25452" y="12476"/>
                  </a:cubicBezTo>
                  <a:cubicBezTo>
                    <a:pt x="25652" y="12209"/>
                    <a:pt x="25885" y="11876"/>
                    <a:pt x="26119" y="11475"/>
                  </a:cubicBezTo>
                  <a:cubicBezTo>
                    <a:pt x="26352" y="11108"/>
                    <a:pt x="26553" y="10775"/>
                    <a:pt x="26786" y="10441"/>
                  </a:cubicBezTo>
                  <a:cubicBezTo>
                    <a:pt x="27053" y="10008"/>
                    <a:pt x="27286" y="9674"/>
                    <a:pt x="27487" y="9407"/>
                  </a:cubicBezTo>
                  <a:cubicBezTo>
                    <a:pt x="27620" y="9240"/>
                    <a:pt x="27720" y="9107"/>
                    <a:pt x="27853" y="8974"/>
                  </a:cubicBezTo>
                  <a:cubicBezTo>
                    <a:pt x="27887" y="8907"/>
                    <a:pt x="27954" y="8874"/>
                    <a:pt x="27987" y="8807"/>
                  </a:cubicBezTo>
                  <a:cubicBezTo>
                    <a:pt x="28054" y="8740"/>
                    <a:pt x="28120" y="8673"/>
                    <a:pt x="28154" y="8607"/>
                  </a:cubicBezTo>
                  <a:cubicBezTo>
                    <a:pt x="28287" y="8507"/>
                    <a:pt x="28387" y="8440"/>
                    <a:pt x="28487" y="8340"/>
                  </a:cubicBezTo>
                  <a:lnTo>
                    <a:pt x="28554" y="8306"/>
                  </a:lnTo>
                  <a:cubicBezTo>
                    <a:pt x="28621" y="8240"/>
                    <a:pt x="28721" y="8173"/>
                    <a:pt x="28787" y="8106"/>
                  </a:cubicBezTo>
                  <a:cubicBezTo>
                    <a:pt x="28921" y="8040"/>
                    <a:pt x="29021" y="8006"/>
                    <a:pt x="29154" y="7940"/>
                  </a:cubicBezTo>
                  <a:cubicBezTo>
                    <a:pt x="29221" y="7940"/>
                    <a:pt x="29288" y="7906"/>
                    <a:pt x="29388" y="7906"/>
                  </a:cubicBezTo>
                  <a:cubicBezTo>
                    <a:pt x="29455" y="7873"/>
                    <a:pt x="29555" y="7873"/>
                    <a:pt x="29621" y="7839"/>
                  </a:cubicBezTo>
                  <a:cubicBezTo>
                    <a:pt x="29721" y="7806"/>
                    <a:pt x="29822" y="7806"/>
                    <a:pt x="29922" y="7806"/>
                  </a:cubicBezTo>
                  <a:cubicBezTo>
                    <a:pt x="29988" y="7806"/>
                    <a:pt x="30022" y="7773"/>
                    <a:pt x="30088" y="7773"/>
                  </a:cubicBezTo>
                  <a:cubicBezTo>
                    <a:pt x="30289" y="7739"/>
                    <a:pt x="30522" y="7706"/>
                    <a:pt x="30722" y="7706"/>
                  </a:cubicBezTo>
                  <a:lnTo>
                    <a:pt x="30789" y="7706"/>
                  </a:lnTo>
                  <a:lnTo>
                    <a:pt x="30956" y="7673"/>
                  </a:lnTo>
                  <a:cubicBezTo>
                    <a:pt x="31122" y="7673"/>
                    <a:pt x="31289" y="7639"/>
                    <a:pt x="31456" y="7639"/>
                  </a:cubicBezTo>
                  <a:lnTo>
                    <a:pt x="32257" y="7639"/>
                  </a:lnTo>
                  <a:cubicBezTo>
                    <a:pt x="32457" y="7673"/>
                    <a:pt x="32657" y="7673"/>
                    <a:pt x="32857" y="7673"/>
                  </a:cubicBezTo>
                  <a:cubicBezTo>
                    <a:pt x="33091" y="7673"/>
                    <a:pt x="33291" y="7706"/>
                    <a:pt x="33524" y="7773"/>
                  </a:cubicBezTo>
                  <a:cubicBezTo>
                    <a:pt x="33724" y="7806"/>
                    <a:pt x="33958" y="7839"/>
                    <a:pt x="34158" y="7873"/>
                  </a:cubicBezTo>
                  <a:cubicBezTo>
                    <a:pt x="34391" y="7873"/>
                    <a:pt x="34625" y="7940"/>
                    <a:pt x="34858" y="7973"/>
                  </a:cubicBezTo>
                  <a:cubicBezTo>
                    <a:pt x="35092" y="8006"/>
                    <a:pt x="35325" y="8040"/>
                    <a:pt x="35559" y="8073"/>
                  </a:cubicBezTo>
                  <a:cubicBezTo>
                    <a:pt x="35724" y="8097"/>
                    <a:pt x="35906" y="8120"/>
                    <a:pt x="36104" y="8120"/>
                  </a:cubicBezTo>
                  <a:cubicBezTo>
                    <a:pt x="36187" y="8120"/>
                    <a:pt x="36272" y="8116"/>
                    <a:pt x="36360" y="8106"/>
                  </a:cubicBezTo>
                  <a:cubicBezTo>
                    <a:pt x="36593" y="8106"/>
                    <a:pt x="36860" y="8040"/>
                    <a:pt x="37060" y="7940"/>
                  </a:cubicBezTo>
                  <a:cubicBezTo>
                    <a:pt x="37227" y="7873"/>
                    <a:pt x="37360" y="7806"/>
                    <a:pt x="37494" y="7706"/>
                  </a:cubicBezTo>
                  <a:cubicBezTo>
                    <a:pt x="37560" y="7606"/>
                    <a:pt x="37627" y="7506"/>
                    <a:pt x="37694" y="7406"/>
                  </a:cubicBezTo>
                  <a:cubicBezTo>
                    <a:pt x="37694" y="7372"/>
                    <a:pt x="37694" y="7339"/>
                    <a:pt x="37727" y="7339"/>
                  </a:cubicBezTo>
                  <a:lnTo>
                    <a:pt x="37761" y="7206"/>
                  </a:lnTo>
                  <a:lnTo>
                    <a:pt x="37794" y="7072"/>
                  </a:lnTo>
                  <a:cubicBezTo>
                    <a:pt x="37827" y="6972"/>
                    <a:pt x="37861" y="6872"/>
                    <a:pt x="37861" y="6739"/>
                  </a:cubicBezTo>
                  <a:cubicBezTo>
                    <a:pt x="37894" y="6672"/>
                    <a:pt x="37894" y="6572"/>
                    <a:pt x="37894" y="6472"/>
                  </a:cubicBezTo>
                  <a:cubicBezTo>
                    <a:pt x="37894" y="6238"/>
                    <a:pt x="37827" y="6005"/>
                    <a:pt x="37761" y="5771"/>
                  </a:cubicBezTo>
                  <a:cubicBezTo>
                    <a:pt x="37694" y="5671"/>
                    <a:pt x="37627" y="5538"/>
                    <a:pt x="37560" y="5438"/>
                  </a:cubicBezTo>
                  <a:lnTo>
                    <a:pt x="37494" y="5304"/>
                  </a:lnTo>
                  <a:cubicBezTo>
                    <a:pt x="37460" y="5204"/>
                    <a:pt x="37394" y="5104"/>
                    <a:pt x="37327" y="5037"/>
                  </a:cubicBezTo>
                  <a:cubicBezTo>
                    <a:pt x="37260" y="4904"/>
                    <a:pt x="37160" y="4804"/>
                    <a:pt x="37060" y="4737"/>
                  </a:cubicBezTo>
                  <a:cubicBezTo>
                    <a:pt x="36960" y="4637"/>
                    <a:pt x="36860" y="4570"/>
                    <a:pt x="36760" y="4470"/>
                  </a:cubicBezTo>
                  <a:lnTo>
                    <a:pt x="36626" y="4370"/>
                  </a:lnTo>
                  <a:cubicBezTo>
                    <a:pt x="36560" y="4304"/>
                    <a:pt x="36460" y="4270"/>
                    <a:pt x="36393" y="4204"/>
                  </a:cubicBezTo>
                  <a:cubicBezTo>
                    <a:pt x="36326" y="4137"/>
                    <a:pt x="36226" y="4070"/>
                    <a:pt x="36159" y="4003"/>
                  </a:cubicBezTo>
                  <a:cubicBezTo>
                    <a:pt x="36093" y="3937"/>
                    <a:pt x="36026" y="3870"/>
                    <a:pt x="35959" y="3803"/>
                  </a:cubicBezTo>
                  <a:lnTo>
                    <a:pt x="35893" y="3703"/>
                  </a:lnTo>
                  <a:cubicBezTo>
                    <a:pt x="35792" y="3603"/>
                    <a:pt x="35659" y="3503"/>
                    <a:pt x="35559" y="3370"/>
                  </a:cubicBezTo>
                  <a:cubicBezTo>
                    <a:pt x="35325" y="3203"/>
                    <a:pt x="35092" y="3036"/>
                    <a:pt x="34925" y="2936"/>
                  </a:cubicBezTo>
                  <a:cubicBezTo>
                    <a:pt x="34658" y="2769"/>
                    <a:pt x="34391" y="2636"/>
                    <a:pt x="34125" y="2502"/>
                  </a:cubicBezTo>
                  <a:cubicBezTo>
                    <a:pt x="33924" y="2436"/>
                    <a:pt x="33758" y="2369"/>
                    <a:pt x="33558" y="2269"/>
                  </a:cubicBezTo>
                  <a:cubicBezTo>
                    <a:pt x="33491" y="2235"/>
                    <a:pt x="33424" y="2169"/>
                    <a:pt x="33357" y="2135"/>
                  </a:cubicBezTo>
                  <a:lnTo>
                    <a:pt x="33191" y="2035"/>
                  </a:lnTo>
                  <a:cubicBezTo>
                    <a:pt x="32990" y="1902"/>
                    <a:pt x="32757" y="1802"/>
                    <a:pt x="32557" y="1668"/>
                  </a:cubicBezTo>
                  <a:cubicBezTo>
                    <a:pt x="32223" y="1502"/>
                    <a:pt x="31890" y="1368"/>
                    <a:pt x="31489" y="1268"/>
                  </a:cubicBezTo>
                  <a:cubicBezTo>
                    <a:pt x="31289" y="1201"/>
                    <a:pt x="31089" y="1168"/>
                    <a:pt x="30856" y="1135"/>
                  </a:cubicBezTo>
                  <a:lnTo>
                    <a:pt x="30555" y="1101"/>
                  </a:lnTo>
                  <a:cubicBezTo>
                    <a:pt x="30455" y="1101"/>
                    <a:pt x="30322" y="1068"/>
                    <a:pt x="30188" y="1068"/>
                  </a:cubicBezTo>
                  <a:lnTo>
                    <a:pt x="30122" y="1035"/>
                  </a:lnTo>
                  <a:cubicBezTo>
                    <a:pt x="29922" y="1035"/>
                    <a:pt x="29721" y="1001"/>
                    <a:pt x="29521" y="1001"/>
                  </a:cubicBezTo>
                  <a:cubicBezTo>
                    <a:pt x="29321" y="968"/>
                    <a:pt x="29121" y="968"/>
                    <a:pt x="28921" y="968"/>
                  </a:cubicBezTo>
                  <a:lnTo>
                    <a:pt x="28888" y="968"/>
                  </a:lnTo>
                  <a:cubicBezTo>
                    <a:pt x="28888" y="968"/>
                    <a:pt x="28888" y="1001"/>
                    <a:pt x="28888" y="1001"/>
                  </a:cubicBezTo>
                  <a:cubicBezTo>
                    <a:pt x="28854" y="968"/>
                    <a:pt x="28821" y="968"/>
                    <a:pt x="28821" y="968"/>
                  </a:cubicBezTo>
                  <a:cubicBezTo>
                    <a:pt x="28421" y="968"/>
                    <a:pt x="27987" y="935"/>
                    <a:pt x="27587" y="901"/>
                  </a:cubicBezTo>
                  <a:cubicBezTo>
                    <a:pt x="27320" y="901"/>
                    <a:pt x="27053" y="868"/>
                    <a:pt x="26819" y="868"/>
                  </a:cubicBezTo>
                  <a:cubicBezTo>
                    <a:pt x="26653" y="868"/>
                    <a:pt x="26519" y="868"/>
                    <a:pt x="26386" y="901"/>
                  </a:cubicBezTo>
                  <a:cubicBezTo>
                    <a:pt x="26319" y="901"/>
                    <a:pt x="26252" y="901"/>
                    <a:pt x="26186" y="935"/>
                  </a:cubicBezTo>
                  <a:lnTo>
                    <a:pt x="26019" y="935"/>
                  </a:lnTo>
                  <a:cubicBezTo>
                    <a:pt x="25919" y="968"/>
                    <a:pt x="25785" y="968"/>
                    <a:pt x="25652" y="968"/>
                  </a:cubicBezTo>
                  <a:cubicBezTo>
                    <a:pt x="25552" y="968"/>
                    <a:pt x="25452" y="1001"/>
                    <a:pt x="25385" y="1001"/>
                  </a:cubicBezTo>
                  <a:cubicBezTo>
                    <a:pt x="25152" y="1035"/>
                    <a:pt x="24951" y="1068"/>
                    <a:pt x="24751" y="1101"/>
                  </a:cubicBezTo>
                  <a:cubicBezTo>
                    <a:pt x="24551" y="1135"/>
                    <a:pt x="24351" y="1168"/>
                    <a:pt x="24151" y="1168"/>
                  </a:cubicBezTo>
                  <a:cubicBezTo>
                    <a:pt x="24017" y="1201"/>
                    <a:pt x="23851" y="1201"/>
                    <a:pt x="23717" y="1201"/>
                  </a:cubicBezTo>
                  <a:cubicBezTo>
                    <a:pt x="23384" y="1201"/>
                    <a:pt x="23117" y="1201"/>
                    <a:pt x="22850" y="1135"/>
                  </a:cubicBezTo>
                  <a:cubicBezTo>
                    <a:pt x="22416" y="1101"/>
                    <a:pt x="22016" y="1068"/>
                    <a:pt x="21616" y="1068"/>
                  </a:cubicBezTo>
                  <a:cubicBezTo>
                    <a:pt x="21315" y="1068"/>
                    <a:pt x="21015" y="1101"/>
                    <a:pt x="20748" y="1168"/>
                  </a:cubicBezTo>
                  <a:lnTo>
                    <a:pt x="20448" y="1201"/>
                  </a:lnTo>
                  <a:lnTo>
                    <a:pt x="20381" y="1235"/>
                  </a:lnTo>
                  <a:cubicBezTo>
                    <a:pt x="20215" y="1235"/>
                    <a:pt x="20015" y="1268"/>
                    <a:pt x="19848" y="1301"/>
                  </a:cubicBezTo>
                  <a:cubicBezTo>
                    <a:pt x="19614" y="1368"/>
                    <a:pt x="19447" y="1402"/>
                    <a:pt x="19281" y="1402"/>
                  </a:cubicBezTo>
                  <a:cubicBezTo>
                    <a:pt x="18980" y="1402"/>
                    <a:pt x="18680" y="1368"/>
                    <a:pt x="18380" y="1335"/>
                  </a:cubicBezTo>
                  <a:cubicBezTo>
                    <a:pt x="18147" y="1301"/>
                    <a:pt x="17846" y="1268"/>
                    <a:pt x="17546" y="1168"/>
                  </a:cubicBezTo>
                  <a:lnTo>
                    <a:pt x="17279" y="1101"/>
                  </a:lnTo>
                  <a:cubicBezTo>
                    <a:pt x="17112" y="1068"/>
                    <a:pt x="16979" y="1035"/>
                    <a:pt x="16846" y="968"/>
                  </a:cubicBezTo>
                  <a:cubicBezTo>
                    <a:pt x="16612" y="935"/>
                    <a:pt x="16412" y="868"/>
                    <a:pt x="16178" y="834"/>
                  </a:cubicBezTo>
                  <a:cubicBezTo>
                    <a:pt x="16045" y="834"/>
                    <a:pt x="15945" y="801"/>
                    <a:pt x="15812" y="768"/>
                  </a:cubicBezTo>
                  <a:lnTo>
                    <a:pt x="15645" y="768"/>
                  </a:lnTo>
                  <a:cubicBezTo>
                    <a:pt x="15578" y="701"/>
                    <a:pt x="15545" y="634"/>
                    <a:pt x="15478" y="634"/>
                  </a:cubicBezTo>
                  <a:cubicBezTo>
                    <a:pt x="15345" y="568"/>
                    <a:pt x="15178" y="534"/>
                    <a:pt x="15044" y="501"/>
                  </a:cubicBezTo>
                  <a:lnTo>
                    <a:pt x="14844" y="434"/>
                  </a:lnTo>
                  <a:cubicBezTo>
                    <a:pt x="14544" y="334"/>
                    <a:pt x="14310" y="267"/>
                    <a:pt x="14077" y="234"/>
                  </a:cubicBezTo>
                  <a:cubicBezTo>
                    <a:pt x="13810" y="201"/>
                    <a:pt x="13577" y="167"/>
                    <a:pt x="13343" y="101"/>
                  </a:cubicBezTo>
                  <a:cubicBezTo>
                    <a:pt x="13076" y="67"/>
                    <a:pt x="12843" y="34"/>
                    <a:pt x="12609"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2"/>
            <p:cNvSpPr/>
            <p:nvPr/>
          </p:nvSpPr>
          <p:spPr>
            <a:xfrm>
              <a:off x="4353275" y="1515325"/>
              <a:ext cx="431175" cy="338800"/>
            </a:xfrm>
            <a:custGeom>
              <a:avLst/>
              <a:gdLst/>
              <a:ahLst/>
              <a:cxnLst/>
              <a:rect l="l" t="t" r="r" b="b"/>
              <a:pathLst>
                <a:path w="17247" h="13552" extrusionOk="0">
                  <a:moveTo>
                    <a:pt x="4337" y="7087"/>
                  </a:moveTo>
                  <a:lnTo>
                    <a:pt x="4337" y="7087"/>
                  </a:lnTo>
                  <a:cubicBezTo>
                    <a:pt x="4322" y="7113"/>
                    <a:pt x="4307" y="7139"/>
                    <a:pt x="4292" y="7165"/>
                  </a:cubicBezTo>
                  <a:lnTo>
                    <a:pt x="4292" y="7165"/>
                  </a:lnTo>
                  <a:cubicBezTo>
                    <a:pt x="4317" y="7139"/>
                    <a:pt x="4337" y="7113"/>
                    <a:pt x="4337" y="7087"/>
                  </a:cubicBezTo>
                  <a:close/>
                  <a:moveTo>
                    <a:pt x="16346" y="0"/>
                  </a:moveTo>
                  <a:cubicBezTo>
                    <a:pt x="16257" y="0"/>
                    <a:pt x="16168" y="15"/>
                    <a:pt x="16079" y="15"/>
                  </a:cubicBezTo>
                  <a:cubicBezTo>
                    <a:pt x="15979" y="49"/>
                    <a:pt x="15845" y="82"/>
                    <a:pt x="15745" y="82"/>
                  </a:cubicBezTo>
                  <a:cubicBezTo>
                    <a:pt x="15612" y="115"/>
                    <a:pt x="15478" y="115"/>
                    <a:pt x="15345" y="115"/>
                  </a:cubicBezTo>
                  <a:cubicBezTo>
                    <a:pt x="15045" y="115"/>
                    <a:pt x="14745" y="115"/>
                    <a:pt x="14444" y="149"/>
                  </a:cubicBezTo>
                  <a:lnTo>
                    <a:pt x="14578" y="149"/>
                  </a:lnTo>
                  <a:cubicBezTo>
                    <a:pt x="14211" y="149"/>
                    <a:pt x="13811" y="182"/>
                    <a:pt x="13410" y="215"/>
                  </a:cubicBezTo>
                  <a:lnTo>
                    <a:pt x="12376" y="215"/>
                  </a:lnTo>
                  <a:cubicBezTo>
                    <a:pt x="12109" y="215"/>
                    <a:pt x="11876" y="215"/>
                    <a:pt x="11642" y="249"/>
                  </a:cubicBezTo>
                  <a:cubicBezTo>
                    <a:pt x="11409" y="282"/>
                    <a:pt x="11209" y="315"/>
                    <a:pt x="10975" y="349"/>
                  </a:cubicBezTo>
                  <a:cubicBezTo>
                    <a:pt x="10742" y="416"/>
                    <a:pt x="10508" y="449"/>
                    <a:pt x="10275" y="516"/>
                  </a:cubicBezTo>
                  <a:cubicBezTo>
                    <a:pt x="9774" y="649"/>
                    <a:pt x="9241" y="782"/>
                    <a:pt x="8774" y="983"/>
                  </a:cubicBezTo>
                  <a:cubicBezTo>
                    <a:pt x="8307" y="1183"/>
                    <a:pt x="7906" y="1450"/>
                    <a:pt x="7473" y="1716"/>
                  </a:cubicBezTo>
                  <a:cubicBezTo>
                    <a:pt x="7273" y="1850"/>
                    <a:pt x="7072" y="1983"/>
                    <a:pt x="6872" y="2150"/>
                  </a:cubicBezTo>
                  <a:cubicBezTo>
                    <a:pt x="6672" y="2317"/>
                    <a:pt x="6472" y="2517"/>
                    <a:pt x="6305" y="2717"/>
                  </a:cubicBezTo>
                  <a:cubicBezTo>
                    <a:pt x="6138" y="2917"/>
                    <a:pt x="6005" y="3117"/>
                    <a:pt x="5838" y="3284"/>
                  </a:cubicBezTo>
                  <a:cubicBezTo>
                    <a:pt x="5671" y="3484"/>
                    <a:pt x="5505" y="3718"/>
                    <a:pt x="5338" y="3918"/>
                  </a:cubicBezTo>
                  <a:cubicBezTo>
                    <a:pt x="5204" y="4085"/>
                    <a:pt x="5104" y="4252"/>
                    <a:pt x="4971" y="4418"/>
                  </a:cubicBezTo>
                  <a:cubicBezTo>
                    <a:pt x="4804" y="4652"/>
                    <a:pt x="4704" y="4852"/>
                    <a:pt x="4537" y="5086"/>
                  </a:cubicBezTo>
                  <a:cubicBezTo>
                    <a:pt x="4404" y="5286"/>
                    <a:pt x="4270" y="5486"/>
                    <a:pt x="4137" y="5686"/>
                  </a:cubicBezTo>
                  <a:cubicBezTo>
                    <a:pt x="3970" y="5886"/>
                    <a:pt x="3837" y="6053"/>
                    <a:pt x="3703" y="6220"/>
                  </a:cubicBezTo>
                  <a:cubicBezTo>
                    <a:pt x="3470" y="6520"/>
                    <a:pt x="3336" y="6820"/>
                    <a:pt x="3170" y="7154"/>
                  </a:cubicBezTo>
                  <a:cubicBezTo>
                    <a:pt x="3036" y="7421"/>
                    <a:pt x="2903" y="7721"/>
                    <a:pt x="2803" y="8021"/>
                  </a:cubicBezTo>
                  <a:cubicBezTo>
                    <a:pt x="2736" y="8288"/>
                    <a:pt x="2636" y="8555"/>
                    <a:pt x="2536" y="8822"/>
                  </a:cubicBezTo>
                  <a:cubicBezTo>
                    <a:pt x="2469" y="9088"/>
                    <a:pt x="2369" y="9355"/>
                    <a:pt x="2236" y="9622"/>
                  </a:cubicBezTo>
                  <a:cubicBezTo>
                    <a:pt x="2169" y="9756"/>
                    <a:pt x="2102" y="9889"/>
                    <a:pt x="2002" y="10022"/>
                  </a:cubicBezTo>
                  <a:cubicBezTo>
                    <a:pt x="1935" y="10156"/>
                    <a:pt x="1835" y="10323"/>
                    <a:pt x="1769" y="10456"/>
                  </a:cubicBezTo>
                  <a:cubicBezTo>
                    <a:pt x="1568" y="10756"/>
                    <a:pt x="1335" y="11056"/>
                    <a:pt x="1168" y="11390"/>
                  </a:cubicBezTo>
                  <a:cubicBezTo>
                    <a:pt x="1068" y="11523"/>
                    <a:pt x="968" y="11690"/>
                    <a:pt x="868" y="11824"/>
                  </a:cubicBezTo>
                  <a:cubicBezTo>
                    <a:pt x="768" y="11957"/>
                    <a:pt x="668" y="12057"/>
                    <a:pt x="601" y="12191"/>
                  </a:cubicBezTo>
                  <a:cubicBezTo>
                    <a:pt x="368" y="12524"/>
                    <a:pt x="201" y="12858"/>
                    <a:pt x="67" y="13191"/>
                  </a:cubicBezTo>
                  <a:lnTo>
                    <a:pt x="67" y="13225"/>
                  </a:lnTo>
                  <a:cubicBezTo>
                    <a:pt x="1" y="13325"/>
                    <a:pt x="67" y="13492"/>
                    <a:pt x="201" y="13525"/>
                  </a:cubicBezTo>
                  <a:cubicBezTo>
                    <a:pt x="237" y="13543"/>
                    <a:pt x="272" y="13551"/>
                    <a:pt x="307" y="13551"/>
                  </a:cubicBezTo>
                  <a:cubicBezTo>
                    <a:pt x="401" y="13551"/>
                    <a:pt x="486" y="13489"/>
                    <a:pt x="534" y="13391"/>
                  </a:cubicBezTo>
                  <a:cubicBezTo>
                    <a:pt x="568" y="13291"/>
                    <a:pt x="634" y="13191"/>
                    <a:pt x="668" y="13091"/>
                  </a:cubicBezTo>
                  <a:cubicBezTo>
                    <a:pt x="801" y="12824"/>
                    <a:pt x="1001" y="12591"/>
                    <a:pt x="1202" y="12357"/>
                  </a:cubicBezTo>
                  <a:cubicBezTo>
                    <a:pt x="1368" y="12191"/>
                    <a:pt x="1535" y="11990"/>
                    <a:pt x="1702" y="11790"/>
                  </a:cubicBezTo>
                  <a:lnTo>
                    <a:pt x="1702" y="11790"/>
                  </a:lnTo>
                  <a:cubicBezTo>
                    <a:pt x="1702" y="11824"/>
                    <a:pt x="1669" y="11824"/>
                    <a:pt x="1669" y="11857"/>
                  </a:cubicBezTo>
                  <a:cubicBezTo>
                    <a:pt x="1969" y="11490"/>
                    <a:pt x="2302" y="11157"/>
                    <a:pt x="2569" y="10756"/>
                  </a:cubicBezTo>
                  <a:cubicBezTo>
                    <a:pt x="2869" y="10389"/>
                    <a:pt x="3136" y="9989"/>
                    <a:pt x="3336" y="9555"/>
                  </a:cubicBezTo>
                  <a:cubicBezTo>
                    <a:pt x="3403" y="9355"/>
                    <a:pt x="3470" y="9155"/>
                    <a:pt x="3537" y="8955"/>
                  </a:cubicBezTo>
                  <a:cubicBezTo>
                    <a:pt x="3603" y="8755"/>
                    <a:pt x="3670" y="8555"/>
                    <a:pt x="3770" y="8321"/>
                  </a:cubicBezTo>
                  <a:cubicBezTo>
                    <a:pt x="3895" y="7916"/>
                    <a:pt x="4078" y="7540"/>
                    <a:pt x="4292" y="7165"/>
                  </a:cubicBezTo>
                  <a:lnTo>
                    <a:pt x="4292" y="7165"/>
                  </a:lnTo>
                  <a:cubicBezTo>
                    <a:pt x="4285" y="7172"/>
                    <a:pt x="4278" y="7180"/>
                    <a:pt x="4270" y="7187"/>
                  </a:cubicBezTo>
                  <a:cubicBezTo>
                    <a:pt x="4370" y="7020"/>
                    <a:pt x="4471" y="6853"/>
                    <a:pt x="4604" y="6687"/>
                  </a:cubicBezTo>
                  <a:cubicBezTo>
                    <a:pt x="4737" y="6520"/>
                    <a:pt x="4871" y="6386"/>
                    <a:pt x="4971" y="6220"/>
                  </a:cubicBezTo>
                  <a:cubicBezTo>
                    <a:pt x="5238" y="5853"/>
                    <a:pt x="5505" y="5486"/>
                    <a:pt x="5771" y="5119"/>
                  </a:cubicBezTo>
                  <a:cubicBezTo>
                    <a:pt x="5872" y="4952"/>
                    <a:pt x="5972" y="4819"/>
                    <a:pt x="6072" y="4685"/>
                  </a:cubicBezTo>
                  <a:cubicBezTo>
                    <a:pt x="6205" y="4518"/>
                    <a:pt x="6339" y="4318"/>
                    <a:pt x="6472" y="4152"/>
                  </a:cubicBezTo>
                  <a:cubicBezTo>
                    <a:pt x="6739" y="3818"/>
                    <a:pt x="7006" y="3484"/>
                    <a:pt x="7306" y="3184"/>
                  </a:cubicBezTo>
                  <a:cubicBezTo>
                    <a:pt x="7639" y="2851"/>
                    <a:pt x="8006" y="2617"/>
                    <a:pt x="8373" y="2384"/>
                  </a:cubicBezTo>
                  <a:cubicBezTo>
                    <a:pt x="8740" y="2183"/>
                    <a:pt x="9107" y="1983"/>
                    <a:pt x="9507" y="1850"/>
                  </a:cubicBezTo>
                  <a:cubicBezTo>
                    <a:pt x="9541" y="1867"/>
                    <a:pt x="9574" y="1875"/>
                    <a:pt x="9612" y="1875"/>
                  </a:cubicBezTo>
                  <a:cubicBezTo>
                    <a:pt x="9649" y="1875"/>
                    <a:pt x="9691" y="1867"/>
                    <a:pt x="9741" y="1850"/>
                  </a:cubicBezTo>
                  <a:cubicBezTo>
                    <a:pt x="10141" y="1750"/>
                    <a:pt x="10575" y="1683"/>
                    <a:pt x="11009" y="1650"/>
                  </a:cubicBezTo>
                  <a:lnTo>
                    <a:pt x="11909" y="1650"/>
                  </a:lnTo>
                  <a:cubicBezTo>
                    <a:pt x="12276" y="1650"/>
                    <a:pt x="12643" y="1616"/>
                    <a:pt x="12977" y="1616"/>
                  </a:cubicBezTo>
                  <a:cubicBezTo>
                    <a:pt x="13310" y="1616"/>
                    <a:pt x="13610" y="1616"/>
                    <a:pt x="13944" y="1583"/>
                  </a:cubicBezTo>
                  <a:cubicBezTo>
                    <a:pt x="14244" y="1583"/>
                    <a:pt x="14544" y="1550"/>
                    <a:pt x="14845" y="1550"/>
                  </a:cubicBezTo>
                  <a:cubicBezTo>
                    <a:pt x="14911" y="1539"/>
                    <a:pt x="14978" y="1535"/>
                    <a:pt x="15045" y="1535"/>
                  </a:cubicBezTo>
                  <a:cubicBezTo>
                    <a:pt x="15178" y="1535"/>
                    <a:pt x="15312" y="1550"/>
                    <a:pt x="15445" y="1550"/>
                  </a:cubicBezTo>
                  <a:cubicBezTo>
                    <a:pt x="15679" y="1550"/>
                    <a:pt x="15912" y="1550"/>
                    <a:pt x="16146" y="1516"/>
                  </a:cubicBezTo>
                  <a:cubicBezTo>
                    <a:pt x="16279" y="1483"/>
                    <a:pt x="16412" y="1416"/>
                    <a:pt x="16546" y="1383"/>
                  </a:cubicBezTo>
                  <a:cubicBezTo>
                    <a:pt x="16646" y="1350"/>
                    <a:pt x="16746" y="1316"/>
                    <a:pt x="16846" y="1249"/>
                  </a:cubicBezTo>
                  <a:cubicBezTo>
                    <a:pt x="16946" y="1183"/>
                    <a:pt x="17046" y="1116"/>
                    <a:pt x="17113" y="1016"/>
                  </a:cubicBezTo>
                  <a:cubicBezTo>
                    <a:pt x="17213" y="849"/>
                    <a:pt x="17246" y="649"/>
                    <a:pt x="17180" y="449"/>
                  </a:cubicBezTo>
                  <a:cubicBezTo>
                    <a:pt x="17113" y="349"/>
                    <a:pt x="17013" y="249"/>
                    <a:pt x="16913" y="182"/>
                  </a:cubicBezTo>
                  <a:cubicBezTo>
                    <a:pt x="16779" y="82"/>
                    <a:pt x="16646" y="49"/>
                    <a:pt x="16479" y="15"/>
                  </a:cubicBezTo>
                  <a:cubicBezTo>
                    <a:pt x="16435" y="4"/>
                    <a:pt x="16390" y="0"/>
                    <a:pt x="1634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2"/>
            <p:cNvSpPr/>
            <p:nvPr/>
          </p:nvSpPr>
          <p:spPr>
            <a:xfrm>
              <a:off x="3948825" y="1569725"/>
              <a:ext cx="882325" cy="411675"/>
            </a:xfrm>
            <a:custGeom>
              <a:avLst/>
              <a:gdLst/>
              <a:ahLst/>
              <a:cxnLst/>
              <a:rect l="l" t="t" r="r" b="b"/>
              <a:pathLst>
                <a:path w="35293" h="16467" extrusionOk="0">
                  <a:moveTo>
                    <a:pt x="34809" y="1"/>
                  </a:moveTo>
                  <a:cubicBezTo>
                    <a:pt x="34711" y="1"/>
                    <a:pt x="34612" y="35"/>
                    <a:pt x="34525" y="108"/>
                  </a:cubicBezTo>
                  <a:cubicBezTo>
                    <a:pt x="34458" y="141"/>
                    <a:pt x="34392" y="208"/>
                    <a:pt x="34325" y="274"/>
                  </a:cubicBezTo>
                  <a:cubicBezTo>
                    <a:pt x="34258" y="341"/>
                    <a:pt x="34192" y="408"/>
                    <a:pt x="34091" y="474"/>
                  </a:cubicBezTo>
                  <a:cubicBezTo>
                    <a:pt x="34025" y="541"/>
                    <a:pt x="33925" y="575"/>
                    <a:pt x="33858" y="608"/>
                  </a:cubicBezTo>
                  <a:cubicBezTo>
                    <a:pt x="33658" y="641"/>
                    <a:pt x="33491" y="641"/>
                    <a:pt x="33291" y="675"/>
                  </a:cubicBezTo>
                  <a:cubicBezTo>
                    <a:pt x="32924" y="675"/>
                    <a:pt x="32557" y="641"/>
                    <a:pt x="32157" y="608"/>
                  </a:cubicBezTo>
                  <a:cubicBezTo>
                    <a:pt x="31923" y="575"/>
                    <a:pt x="31723" y="541"/>
                    <a:pt x="31490" y="508"/>
                  </a:cubicBezTo>
                  <a:cubicBezTo>
                    <a:pt x="31223" y="474"/>
                    <a:pt x="30989" y="441"/>
                    <a:pt x="30722" y="408"/>
                  </a:cubicBezTo>
                  <a:cubicBezTo>
                    <a:pt x="30489" y="374"/>
                    <a:pt x="30289" y="374"/>
                    <a:pt x="30055" y="341"/>
                  </a:cubicBezTo>
                  <a:cubicBezTo>
                    <a:pt x="29788" y="341"/>
                    <a:pt x="29522" y="308"/>
                    <a:pt x="29255" y="274"/>
                  </a:cubicBezTo>
                  <a:cubicBezTo>
                    <a:pt x="29021" y="274"/>
                    <a:pt x="28821" y="241"/>
                    <a:pt x="28588" y="241"/>
                  </a:cubicBezTo>
                  <a:cubicBezTo>
                    <a:pt x="28321" y="241"/>
                    <a:pt x="28054" y="274"/>
                    <a:pt x="27787" y="308"/>
                  </a:cubicBezTo>
                  <a:cubicBezTo>
                    <a:pt x="27587" y="341"/>
                    <a:pt x="27387" y="408"/>
                    <a:pt x="27187" y="441"/>
                  </a:cubicBezTo>
                  <a:cubicBezTo>
                    <a:pt x="26886" y="508"/>
                    <a:pt x="26619" y="575"/>
                    <a:pt x="26353" y="675"/>
                  </a:cubicBezTo>
                  <a:cubicBezTo>
                    <a:pt x="26152" y="741"/>
                    <a:pt x="25919" y="808"/>
                    <a:pt x="25719" y="908"/>
                  </a:cubicBezTo>
                  <a:cubicBezTo>
                    <a:pt x="25485" y="1042"/>
                    <a:pt x="25252" y="1175"/>
                    <a:pt x="25052" y="1308"/>
                  </a:cubicBezTo>
                  <a:cubicBezTo>
                    <a:pt x="24785" y="1475"/>
                    <a:pt x="24585" y="1675"/>
                    <a:pt x="24385" y="1909"/>
                  </a:cubicBezTo>
                  <a:cubicBezTo>
                    <a:pt x="24218" y="2042"/>
                    <a:pt x="24118" y="2242"/>
                    <a:pt x="24018" y="2443"/>
                  </a:cubicBezTo>
                  <a:cubicBezTo>
                    <a:pt x="23884" y="2609"/>
                    <a:pt x="23751" y="2776"/>
                    <a:pt x="23617" y="2943"/>
                  </a:cubicBezTo>
                  <a:cubicBezTo>
                    <a:pt x="23451" y="3143"/>
                    <a:pt x="23317" y="3343"/>
                    <a:pt x="23184" y="3543"/>
                  </a:cubicBezTo>
                  <a:cubicBezTo>
                    <a:pt x="23084" y="3743"/>
                    <a:pt x="22917" y="3910"/>
                    <a:pt x="22817" y="4077"/>
                  </a:cubicBezTo>
                  <a:cubicBezTo>
                    <a:pt x="22683" y="4277"/>
                    <a:pt x="22583" y="4444"/>
                    <a:pt x="22483" y="4644"/>
                  </a:cubicBezTo>
                  <a:cubicBezTo>
                    <a:pt x="22350" y="4844"/>
                    <a:pt x="22250" y="5011"/>
                    <a:pt x="22116" y="5211"/>
                  </a:cubicBezTo>
                  <a:cubicBezTo>
                    <a:pt x="21983" y="5411"/>
                    <a:pt x="21883" y="5611"/>
                    <a:pt x="21749" y="5845"/>
                  </a:cubicBezTo>
                  <a:cubicBezTo>
                    <a:pt x="21649" y="6012"/>
                    <a:pt x="21516" y="6179"/>
                    <a:pt x="21382" y="6345"/>
                  </a:cubicBezTo>
                  <a:cubicBezTo>
                    <a:pt x="21249" y="6545"/>
                    <a:pt x="21116" y="6746"/>
                    <a:pt x="20982" y="6912"/>
                  </a:cubicBezTo>
                  <a:cubicBezTo>
                    <a:pt x="20682" y="7279"/>
                    <a:pt x="20348" y="7613"/>
                    <a:pt x="20048" y="7946"/>
                  </a:cubicBezTo>
                  <a:cubicBezTo>
                    <a:pt x="19748" y="8280"/>
                    <a:pt x="19481" y="8614"/>
                    <a:pt x="19147" y="8947"/>
                  </a:cubicBezTo>
                  <a:cubicBezTo>
                    <a:pt x="18680" y="9448"/>
                    <a:pt x="18180" y="9915"/>
                    <a:pt x="17646" y="10382"/>
                  </a:cubicBezTo>
                  <a:cubicBezTo>
                    <a:pt x="17146" y="10849"/>
                    <a:pt x="16646" y="11282"/>
                    <a:pt x="16079" y="11649"/>
                  </a:cubicBezTo>
                  <a:cubicBezTo>
                    <a:pt x="15678" y="11883"/>
                    <a:pt x="15278" y="12116"/>
                    <a:pt x="14878" y="12350"/>
                  </a:cubicBezTo>
                  <a:cubicBezTo>
                    <a:pt x="14444" y="12583"/>
                    <a:pt x="13977" y="12783"/>
                    <a:pt x="13510" y="12917"/>
                  </a:cubicBezTo>
                  <a:cubicBezTo>
                    <a:pt x="13043" y="13050"/>
                    <a:pt x="12543" y="13117"/>
                    <a:pt x="12076" y="13150"/>
                  </a:cubicBezTo>
                  <a:cubicBezTo>
                    <a:pt x="11809" y="13150"/>
                    <a:pt x="11575" y="13150"/>
                    <a:pt x="11309" y="13217"/>
                  </a:cubicBezTo>
                  <a:cubicBezTo>
                    <a:pt x="11042" y="13250"/>
                    <a:pt x="10775" y="13317"/>
                    <a:pt x="10508" y="13417"/>
                  </a:cubicBezTo>
                  <a:cubicBezTo>
                    <a:pt x="10274" y="13517"/>
                    <a:pt x="10041" y="13617"/>
                    <a:pt x="9841" y="13717"/>
                  </a:cubicBezTo>
                  <a:cubicBezTo>
                    <a:pt x="9574" y="13851"/>
                    <a:pt x="9340" y="13984"/>
                    <a:pt x="9107" y="14151"/>
                  </a:cubicBezTo>
                  <a:cubicBezTo>
                    <a:pt x="8673" y="14451"/>
                    <a:pt x="8240" y="14785"/>
                    <a:pt x="7773" y="15085"/>
                  </a:cubicBezTo>
                  <a:cubicBezTo>
                    <a:pt x="7706" y="15152"/>
                    <a:pt x="7639" y="15185"/>
                    <a:pt x="7539" y="15252"/>
                  </a:cubicBezTo>
                  <a:cubicBezTo>
                    <a:pt x="7306" y="15385"/>
                    <a:pt x="7072" y="15485"/>
                    <a:pt x="6805" y="15585"/>
                  </a:cubicBezTo>
                  <a:cubicBezTo>
                    <a:pt x="6505" y="15652"/>
                    <a:pt x="6205" y="15685"/>
                    <a:pt x="5871" y="15719"/>
                  </a:cubicBezTo>
                  <a:cubicBezTo>
                    <a:pt x="5580" y="15751"/>
                    <a:pt x="5321" y="15752"/>
                    <a:pt x="5032" y="15752"/>
                  </a:cubicBezTo>
                  <a:lnTo>
                    <a:pt x="5032" y="15752"/>
                  </a:lnTo>
                  <a:cubicBezTo>
                    <a:pt x="4233" y="15752"/>
                    <a:pt x="3468" y="15685"/>
                    <a:pt x="2702" y="15485"/>
                  </a:cubicBezTo>
                  <a:cubicBezTo>
                    <a:pt x="2335" y="15385"/>
                    <a:pt x="1969" y="15285"/>
                    <a:pt x="1602" y="15118"/>
                  </a:cubicBezTo>
                  <a:cubicBezTo>
                    <a:pt x="1435" y="15018"/>
                    <a:pt x="1235" y="14952"/>
                    <a:pt x="1068" y="14851"/>
                  </a:cubicBezTo>
                  <a:cubicBezTo>
                    <a:pt x="868" y="14785"/>
                    <a:pt x="668" y="14685"/>
                    <a:pt x="434" y="14618"/>
                  </a:cubicBezTo>
                  <a:cubicBezTo>
                    <a:pt x="411" y="14612"/>
                    <a:pt x="387" y="14609"/>
                    <a:pt x="363" y="14609"/>
                  </a:cubicBezTo>
                  <a:cubicBezTo>
                    <a:pt x="246" y="14609"/>
                    <a:pt x="122" y="14674"/>
                    <a:pt x="67" y="14785"/>
                  </a:cubicBezTo>
                  <a:cubicBezTo>
                    <a:pt x="0" y="14918"/>
                    <a:pt x="67" y="15118"/>
                    <a:pt x="234" y="15152"/>
                  </a:cubicBezTo>
                  <a:cubicBezTo>
                    <a:pt x="467" y="15252"/>
                    <a:pt x="734" y="15318"/>
                    <a:pt x="968" y="15452"/>
                  </a:cubicBezTo>
                  <a:cubicBezTo>
                    <a:pt x="1168" y="15552"/>
                    <a:pt x="1401" y="15652"/>
                    <a:pt x="1635" y="15752"/>
                  </a:cubicBezTo>
                  <a:cubicBezTo>
                    <a:pt x="2102" y="15952"/>
                    <a:pt x="2602" y="16119"/>
                    <a:pt x="3103" y="16219"/>
                  </a:cubicBezTo>
                  <a:cubicBezTo>
                    <a:pt x="3603" y="16319"/>
                    <a:pt x="4103" y="16419"/>
                    <a:pt x="4637" y="16453"/>
                  </a:cubicBezTo>
                  <a:cubicBezTo>
                    <a:pt x="4793" y="16462"/>
                    <a:pt x="4950" y="16466"/>
                    <a:pt x="5106" y="16466"/>
                  </a:cubicBezTo>
                  <a:cubicBezTo>
                    <a:pt x="5483" y="16466"/>
                    <a:pt x="5861" y="16443"/>
                    <a:pt x="6238" y="16419"/>
                  </a:cubicBezTo>
                  <a:cubicBezTo>
                    <a:pt x="6572" y="16386"/>
                    <a:pt x="6872" y="16353"/>
                    <a:pt x="7206" y="16219"/>
                  </a:cubicBezTo>
                  <a:cubicBezTo>
                    <a:pt x="7339" y="16186"/>
                    <a:pt x="7472" y="16119"/>
                    <a:pt x="7639" y="16052"/>
                  </a:cubicBezTo>
                  <a:cubicBezTo>
                    <a:pt x="7806" y="15986"/>
                    <a:pt x="7973" y="15852"/>
                    <a:pt x="8140" y="15752"/>
                  </a:cubicBezTo>
                  <a:cubicBezTo>
                    <a:pt x="8673" y="15419"/>
                    <a:pt x="9174" y="15018"/>
                    <a:pt x="9707" y="14651"/>
                  </a:cubicBezTo>
                  <a:cubicBezTo>
                    <a:pt x="10074" y="14451"/>
                    <a:pt x="10441" y="14284"/>
                    <a:pt x="10842" y="14151"/>
                  </a:cubicBezTo>
                  <a:cubicBezTo>
                    <a:pt x="11075" y="14084"/>
                    <a:pt x="11309" y="14017"/>
                    <a:pt x="11575" y="14017"/>
                  </a:cubicBezTo>
                  <a:cubicBezTo>
                    <a:pt x="11809" y="13984"/>
                    <a:pt x="12076" y="13984"/>
                    <a:pt x="12309" y="13984"/>
                  </a:cubicBezTo>
                  <a:cubicBezTo>
                    <a:pt x="12843" y="13951"/>
                    <a:pt x="13343" y="13917"/>
                    <a:pt x="13810" y="13751"/>
                  </a:cubicBezTo>
                  <a:cubicBezTo>
                    <a:pt x="14344" y="13617"/>
                    <a:pt x="14878" y="13384"/>
                    <a:pt x="15345" y="13117"/>
                  </a:cubicBezTo>
                  <a:cubicBezTo>
                    <a:pt x="15812" y="12883"/>
                    <a:pt x="16279" y="12583"/>
                    <a:pt x="16712" y="12283"/>
                  </a:cubicBezTo>
                  <a:cubicBezTo>
                    <a:pt x="16913" y="12149"/>
                    <a:pt x="17113" y="12016"/>
                    <a:pt x="17279" y="11849"/>
                  </a:cubicBezTo>
                  <a:cubicBezTo>
                    <a:pt x="17480" y="11682"/>
                    <a:pt x="17646" y="11549"/>
                    <a:pt x="17847" y="11382"/>
                  </a:cubicBezTo>
                  <a:cubicBezTo>
                    <a:pt x="18013" y="11215"/>
                    <a:pt x="18180" y="11082"/>
                    <a:pt x="18347" y="10915"/>
                  </a:cubicBezTo>
                  <a:cubicBezTo>
                    <a:pt x="18547" y="10748"/>
                    <a:pt x="18747" y="10582"/>
                    <a:pt x="18914" y="10415"/>
                  </a:cubicBezTo>
                  <a:cubicBezTo>
                    <a:pt x="19314" y="10048"/>
                    <a:pt x="19681" y="9714"/>
                    <a:pt x="20048" y="9314"/>
                  </a:cubicBezTo>
                  <a:cubicBezTo>
                    <a:pt x="20348" y="8947"/>
                    <a:pt x="20682" y="8580"/>
                    <a:pt x="21015" y="8213"/>
                  </a:cubicBezTo>
                  <a:cubicBezTo>
                    <a:pt x="21015" y="8196"/>
                    <a:pt x="21024" y="8188"/>
                    <a:pt x="21032" y="8180"/>
                  </a:cubicBezTo>
                  <a:lnTo>
                    <a:pt x="21032" y="8180"/>
                  </a:lnTo>
                  <a:cubicBezTo>
                    <a:pt x="21028" y="8180"/>
                    <a:pt x="21023" y="8180"/>
                    <a:pt x="21015" y="8180"/>
                  </a:cubicBezTo>
                  <a:cubicBezTo>
                    <a:pt x="21027" y="8170"/>
                    <a:pt x="21038" y="8160"/>
                    <a:pt x="21049" y="8151"/>
                  </a:cubicBezTo>
                  <a:lnTo>
                    <a:pt x="21049" y="8151"/>
                  </a:lnTo>
                  <a:cubicBezTo>
                    <a:pt x="21047" y="8165"/>
                    <a:pt x="21040" y="8172"/>
                    <a:pt x="21032" y="8180"/>
                  </a:cubicBezTo>
                  <a:lnTo>
                    <a:pt x="21032" y="8180"/>
                  </a:lnTo>
                  <a:cubicBezTo>
                    <a:pt x="21048" y="8179"/>
                    <a:pt x="21049" y="8173"/>
                    <a:pt x="21049" y="8150"/>
                  </a:cubicBezTo>
                  <a:lnTo>
                    <a:pt x="21049" y="8150"/>
                  </a:lnTo>
                  <a:cubicBezTo>
                    <a:pt x="21049" y="8151"/>
                    <a:pt x="21049" y="8151"/>
                    <a:pt x="21049" y="8151"/>
                  </a:cubicBezTo>
                  <a:lnTo>
                    <a:pt x="21049" y="8151"/>
                  </a:lnTo>
                  <a:cubicBezTo>
                    <a:pt x="21049" y="8149"/>
                    <a:pt x="21049" y="8148"/>
                    <a:pt x="21049" y="8147"/>
                  </a:cubicBezTo>
                  <a:lnTo>
                    <a:pt x="21049" y="8147"/>
                  </a:lnTo>
                  <a:cubicBezTo>
                    <a:pt x="21049" y="8148"/>
                    <a:pt x="21049" y="8149"/>
                    <a:pt x="21049" y="8150"/>
                  </a:cubicBezTo>
                  <a:lnTo>
                    <a:pt x="21049" y="8150"/>
                  </a:lnTo>
                  <a:cubicBezTo>
                    <a:pt x="21302" y="7924"/>
                    <a:pt x="21524" y="7668"/>
                    <a:pt x="21716" y="7413"/>
                  </a:cubicBezTo>
                  <a:cubicBezTo>
                    <a:pt x="21916" y="7179"/>
                    <a:pt x="22116" y="6912"/>
                    <a:pt x="22283" y="6646"/>
                  </a:cubicBezTo>
                  <a:cubicBezTo>
                    <a:pt x="22383" y="6512"/>
                    <a:pt x="22483" y="6412"/>
                    <a:pt x="22550" y="6279"/>
                  </a:cubicBezTo>
                  <a:cubicBezTo>
                    <a:pt x="22650" y="6112"/>
                    <a:pt x="22717" y="5978"/>
                    <a:pt x="22817" y="5812"/>
                  </a:cubicBezTo>
                  <a:cubicBezTo>
                    <a:pt x="22883" y="5678"/>
                    <a:pt x="22984" y="5545"/>
                    <a:pt x="23084" y="5411"/>
                  </a:cubicBezTo>
                  <a:cubicBezTo>
                    <a:pt x="23184" y="5245"/>
                    <a:pt x="23284" y="5078"/>
                    <a:pt x="23350" y="4911"/>
                  </a:cubicBezTo>
                  <a:lnTo>
                    <a:pt x="23350" y="4911"/>
                  </a:lnTo>
                  <a:cubicBezTo>
                    <a:pt x="23350" y="4944"/>
                    <a:pt x="23317" y="4978"/>
                    <a:pt x="23317" y="5011"/>
                  </a:cubicBezTo>
                  <a:cubicBezTo>
                    <a:pt x="23451" y="4778"/>
                    <a:pt x="23584" y="4544"/>
                    <a:pt x="23784" y="4311"/>
                  </a:cubicBezTo>
                  <a:cubicBezTo>
                    <a:pt x="23951" y="4110"/>
                    <a:pt x="24118" y="3844"/>
                    <a:pt x="24284" y="3610"/>
                  </a:cubicBezTo>
                  <a:cubicBezTo>
                    <a:pt x="24451" y="3410"/>
                    <a:pt x="24618" y="3243"/>
                    <a:pt x="24751" y="3043"/>
                  </a:cubicBezTo>
                  <a:cubicBezTo>
                    <a:pt x="24885" y="2843"/>
                    <a:pt x="24985" y="2643"/>
                    <a:pt x="25152" y="2443"/>
                  </a:cubicBezTo>
                  <a:cubicBezTo>
                    <a:pt x="25352" y="2242"/>
                    <a:pt x="25585" y="2076"/>
                    <a:pt x="25819" y="1909"/>
                  </a:cubicBezTo>
                  <a:cubicBezTo>
                    <a:pt x="26186" y="1709"/>
                    <a:pt x="26553" y="1609"/>
                    <a:pt x="26953" y="1475"/>
                  </a:cubicBezTo>
                  <a:cubicBezTo>
                    <a:pt x="27220" y="1408"/>
                    <a:pt x="27453" y="1375"/>
                    <a:pt x="27720" y="1308"/>
                  </a:cubicBezTo>
                  <a:cubicBezTo>
                    <a:pt x="27954" y="1275"/>
                    <a:pt x="28187" y="1242"/>
                    <a:pt x="28421" y="1242"/>
                  </a:cubicBezTo>
                  <a:cubicBezTo>
                    <a:pt x="28888" y="1242"/>
                    <a:pt x="29355" y="1308"/>
                    <a:pt x="29822" y="1342"/>
                  </a:cubicBezTo>
                  <a:cubicBezTo>
                    <a:pt x="30055" y="1342"/>
                    <a:pt x="30255" y="1342"/>
                    <a:pt x="30489" y="1375"/>
                  </a:cubicBezTo>
                  <a:cubicBezTo>
                    <a:pt x="30756" y="1408"/>
                    <a:pt x="30989" y="1442"/>
                    <a:pt x="31256" y="1475"/>
                  </a:cubicBezTo>
                  <a:cubicBezTo>
                    <a:pt x="31490" y="1509"/>
                    <a:pt x="31690" y="1542"/>
                    <a:pt x="31923" y="1575"/>
                  </a:cubicBezTo>
                  <a:cubicBezTo>
                    <a:pt x="32157" y="1609"/>
                    <a:pt x="32357" y="1609"/>
                    <a:pt x="32590" y="1642"/>
                  </a:cubicBezTo>
                  <a:cubicBezTo>
                    <a:pt x="33024" y="1642"/>
                    <a:pt x="33491" y="1642"/>
                    <a:pt x="33958" y="1542"/>
                  </a:cubicBezTo>
                  <a:cubicBezTo>
                    <a:pt x="34091" y="1509"/>
                    <a:pt x="34225" y="1442"/>
                    <a:pt x="34358" y="1375"/>
                  </a:cubicBezTo>
                  <a:cubicBezTo>
                    <a:pt x="34458" y="1308"/>
                    <a:pt x="34592" y="1242"/>
                    <a:pt x="34692" y="1142"/>
                  </a:cubicBezTo>
                  <a:cubicBezTo>
                    <a:pt x="34859" y="1042"/>
                    <a:pt x="35025" y="875"/>
                    <a:pt x="35159" y="708"/>
                  </a:cubicBezTo>
                  <a:cubicBezTo>
                    <a:pt x="35292" y="541"/>
                    <a:pt x="35259" y="308"/>
                    <a:pt x="35159" y="174"/>
                  </a:cubicBezTo>
                  <a:cubicBezTo>
                    <a:pt x="35064" y="61"/>
                    <a:pt x="34937" y="1"/>
                    <a:pt x="34809"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2"/>
            <p:cNvSpPr/>
            <p:nvPr/>
          </p:nvSpPr>
          <p:spPr>
            <a:xfrm>
              <a:off x="4003875" y="1893125"/>
              <a:ext cx="330250" cy="106075"/>
            </a:xfrm>
            <a:custGeom>
              <a:avLst/>
              <a:gdLst/>
              <a:ahLst/>
              <a:cxnLst/>
              <a:rect l="l" t="t" r="r" b="b"/>
              <a:pathLst>
                <a:path w="13210" h="4243" extrusionOk="0">
                  <a:moveTo>
                    <a:pt x="12748" y="1"/>
                  </a:moveTo>
                  <a:cubicBezTo>
                    <a:pt x="12671" y="1"/>
                    <a:pt x="12616" y="32"/>
                    <a:pt x="12542" y="81"/>
                  </a:cubicBezTo>
                  <a:cubicBezTo>
                    <a:pt x="12342" y="214"/>
                    <a:pt x="12175" y="348"/>
                    <a:pt x="11975" y="481"/>
                  </a:cubicBezTo>
                  <a:lnTo>
                    <a:pt x="11675" y="481"/>
                  </a:lnTo>
                  <a:lnTo>
                    <a:pt x="11508" y="514"/>
                  </a:lnTo>
                  <a:lnTo>
                    <a:pt x="11241" y="514"/>
                  </a:lnTo>
                  <a:cubicBezTo>
                    <a:pt x="10941" y="514"/>
                    <a:pt x="10674" y="514"/>
                    <a:pt x="10374" y="548"/>
                  </a:cubicBezTo>
                  <a:cubicBezTo>
                    <a:pt x="10141" y="548"/>
                    <a:pt x="9874" y="581"/>
                    <a:pt x="9640" y="648"/>
                  </a:cubicBezTo>
                  <a:cubicBezTo>
                    <a:pt x="9340" y="715"/>
                    <a:pt x="9040" y="781"/>
                    <a:pt x="8740" y="881"/>
                  </a:cubicBezTo>
                  <a:cubicBezTo>
                    <a:pt x="8473" y="981"/>
                    <a:pt x="8206" y="1048"/>
                    <a:pt x="7972" y="1182"/>
                  </a:cubicBezTo>
                  <a:cubicBezTo>
                    <a:pt x="7806" y="1215"/>
                    <a:pt x="7672" y="1282"/>
                    <a:pt x="7539" y="1348"/>
                  </a:cubicBezTo>
                  <a:cubicBezTo>
                    <a:pt x="7405" y="1415"/>
                    <a:pt x="7272" y="1482"/>
                    <a:pt x="7138" y="1548"/>
                  </a:cubicBezTo>
                  <a:cubicBezTo>
                    <a:pt x="6972" y="1615"/>
                    <a:pt x="6838" y="1715"/>
                    <a:pt x="6705" y="1782"/>
                  </a:cubicBezTo>
                  <a:cubicBezTo>
                    <a:pt x="6538" y="1882"/>
                    <a:pt x="6405" y="1982"/>
                    <a:pt x="6271" y="2082"/>
                  </a:cubicBezTo>
                  <a:cubicBezTo>
                    <a:pt x="6138" y="2182"/>
                    <a:pt x="6004" y="2316"/>
                    <a:pt x="5904" y="2483"/>
                  </a:cubicBezTo>
                  <a:cubicBezTo>
                    <a:pt x="5871" y="2549"/>
                    <a:pt x="5838" y="2649"/>
                    <a:pt x="5804" y="2716"/>
                  </a:cubicBezTo>
                  <a:cubicBezTo>
                    <a:pt x="5771" y="2783"/>
                    <a:pt x="5771" y="2849"/>
                    <a:pt x="5771" y="2916"/>
                  </a:cubicBezTo>
                  <a:cubicBezTo>
                    <a:pt x="5437" y="2983"/>
                    <a:pt x="5104" y="3050"/>
                    <a:pt x="4737" y="3116"/>
                  </a:cubicBezTo>
                  <a:cubicBezTo>
                    <a:pt x="4437" y="3150"/>
                    <a:pt x="4136" y="3183"/>
                    <a:pt x="3803" y="3183"/>
                  </a:cubicBezTo>
                  <a:cubicBezTo>
                    <a:pt x="3536" y="3216"/>
                    <a:pt x="3236" y="3216"/>
                    <a:pt x="2935" y="3250"/>
                  </a:cubicBezTo>
                  <a:cubicBezTo>
                    <a:pt x="2802" y="3250"/>
                    <a:pt x="2669" y="3250"/>
                    <a:pt x="2502" y="3216"/>
                  </a:cubicBezTo>
                  <a:cubicBezTo>
                    <a:pt x="2335" y="3216"/>
                    <a:pt x="2135" y="3183"/>
                    <a:pt x="1968" y="3150"/>
                  </a:cubicBezTo>
                  <a:cubicBezTo>
                    <a:pt x="1601" y="3050"/>
                    <a:pt x="1268" y="2983"/>
                    <a:pt x="901" y="2916"/>
                  </a:cubicBezTo>
                  <a:cubicBezTo>
                    <a:pt x="801" y="2883"/>
                    <a:pt x="667" y="2849"/>
                    <a:pt x="567" y="2783"/>
                  </a:cubicBezTo>
                  <a:cubicBezTo>
                    <a:pt x="525" y="2769"/>
                    <a:pt x="482" y="2762"/>
                    <a:pt x="439" y="2762"/>
                  </a:cubicBezTo>
                  <a:cubicBezTo>
                    <a:pt x="275" y="2762"/>
                    <a:pt x="113" y="2858"/>
                    <a:pt x="33" y="3016"/>
                  </a:cubicBezTo>
                  <a:cubicBezTo>
                    <a:pt x="0" y="3116"/>
                    <a:pt x="0" y="3250"/>
                    <a:pt x="67" y="3350"/>
                  </a:cubicBezTo>
                  <a:cubicBezTo>
                    <a:pt x="100" y="3450"/>
                    <a:pt x="167" y="3483"/>
                    <a:pt x="267" y="3550"/>
                  </a:cubicBezTo>
                  <a:cubicBezTo>
                    <a:pt x="400" y="3617"/>
                    <a:pt x="534" y="3683"/>
                    <a:pt x="667" y="3750"/>
                  </a:cubicBezTo>
                  <a:cubicBezTo>
                    <a:pt x="801" y="3783"/>
                    <a:pt x="901" y="3817"/>
                    <a:pt x="1034" y="3850"/>
                  </a:cubicBezTo>
                  <a:cubicBezTo>
                    <a:pt x="1268" y="3917"/>
                    <a:pt x="1534" y="3984"/>
                    <a:pt x="1768" y="4050"/>
                  </a:cubicBezTo>
                  <a:cubicBezTo>
                    <a:pt x="2035" y="4117"/>
                    <a:pt x="2302" y="4184"/>
                    <a:pt x="2569" y="4217"/>
                  </a:cubicBezTo>
                  <a:cubicBezTo>
                    <a:pt x="2702" y="4234"/>
                    <a:pt x="2835" y="4242"/>
                    <a:pt x="2965" y="4242"/>
                  </a:cubicBezTo>
                  <a:cubicBezTo>
                    <a:pt x="3094" y="4242"/>
                    <a:pt x="3219" y="4234"/>
                    <a:pt x="3336" y="4217"/>
                  </a:cubicBezTo>
                  <a:cubicBezTo>
                    <a:pt x="3869" y="4217"/>
                    <a:pt x="4403" y="4150"/>
                    <a:pt x="4904" y="4084"/>
                  </a:cubicBezTo>
                  <a:cubicBezTo>
                    <a:pt x="5170" y="4050"/>
                    <a:pt x="5404" y="3984"/>
                    <a:pt x="5671" y="3950"/>
                  </a:cubicBezTo>
                  <a:cubicBezTo>
                    <a:pt x="5737" y="3917"/>
                    <a:pt x="5838" y="3917"/>
                    <a:pt x="5904" y="3884"/>
                  </a:cubicBezTo>
                  <a:lnTo>
                    <a:pt x="5938" y="3884"/>
                  </a:lnTo>
                  <a:cubicBezTo>
                    <a:pt x="6004" y="3950"/>
                    <a:pt x="6104" y="3984"/>
                    <a:pt x="6204" y="4017"/>
                  </a:cubicBezTo>
                  <a:cubicBezTo>
                    <a:pt x="6271" y="4017"/>
                    <a:pt x="6305" y="4050"/>
                    <a:pt x="6371" y="4050"/>
                  </a:cubicBezTo>
                  <a:cubicBezTo>
                    <a:pt x="6538" y="4050"/>
                    <a:pt x="6705" y="4017"/>
                    <a:pt x="6872" y="3984"/>
                  </a:cubicBezTo>
                  <a:cubicBezTo>
                    <a:pt x="7038" y="3950"/>
                    <a:pt x="7205" y="3884"/>
                    <a:pt x="7372" y="3850"/>
                  </a:cubicBezTo>
                  <a:cubicBezTo>
                    <a:pt x="7405" y="3817"/>
                    <a:pt x="7472" y="3817"/>
                    <a:pt x="7539" y="3783"/>
                  </a:cubicBezTo>
                  <a:cubicBezTo>
                    <a:pt x="7572" y="3783"/>
                    <a:pt x="7605" y="3750"/>
                    <a:pt x="7639" y="3750"/>
                  </a:cubicBezTo>
                  <a:cubicBezTo>
                    <a:pt x="7939" y="3650"/>
                    <a:pt x="8239" y="3550"/>
                    <a:pt x="8539" y="3450"/>
                  </a:cubicBezTo>
                  <a:cubicBezTo>
                    <a:pt x="8840" y="3350"/>
                    <a:pt x="9140" y="3216"/>
                    <a:pt x="9440" y="3050"/>
                  </a:cubicBezTo>
                  <a:cubicBezTo>
                    <a:pt x="9473" y="3050"/>
                    <a:pt x="9473" y="3083"/>
                    <a:pt x="9507" y="3083"/>
                  </a:cubicBezTo>
                  <a:cubicBezTo>
                    <a:pt x="9540" y="3100"/>
                    <a:pt x="9590" y="3108"/>
                    <a:pt x="9644" y="3108"/>
                  </a:cubicBezTo>
                  <a:cubicBezTo>
                    <a:pt x="9699" y="3108"/>
                    <a:pt x="9757" y="3100"/>
                    <a:pt x="9807" y="3083"/>
                  </a:cubicBezTo>
                  <a:cubicBezTo>
                    <a:pt x="9840" y="3050"/>
                    <a:pt x="9840" y="3016"/>
                    <a:pt x="9874" y="3016"/>
                  </a:cubicBezTo>
                  <a:cubicBezTo>
                    <a:pt x="10074" y="2883"/>
                    <a:pt x="10274" y="2749"/>
                    <a:pt x="10474" y="2616"/>
                  </a:cubicBezTo>
                  <a:cubicBezTo>
                    <a:pt x="10708" y="2449"/>
                    <a:pt x="10908" y="2282"/>
                    <a:pt x="11141" y="2116"/>
                  </a:cubicBezTo>
                  <a:cubicBezTo>
                    <a:pt x="11175" y="2116"/>
                    <a:pt x="11208" y="2082"/>
                    <a:pt x="11208" y="2049"/>
                  </a:cubicBezTo>
                  <a:lnTo>
                    <a:pt x="11241" y="2049"/>
                  </a:lnTo>
                  <a:cubicBezTo>
                    <a:pt x="11341" y="1982"/>
                    <a:pt x="11442" y="1915"/>
                    <a:pt x="11542" y="1849"/>
                  </a:cubicBezTo>
                  <a:cubicBezTo>
                    <a:pt x="11708" y="1749"/>
                    <a:pt x="11842" y="1649"/>
                    <a:pt x="12009" y="1548"/>
                  </a:cubicBezTo>
                  <a:cubicBezTo>
                    <a:pt x="12142" y="1515"/>
                    <a:pt x="12275" y="1448"/>
                    <a:pt x="12376" y="1348"/>
                  </a:cubicBezTo>
                  <a:cubicBezTo>
                    <a:pt x="12442" y="1315"/>
                    <a:pt x="12476" y="1248"/>
                    <a:pt x="12509" y="1148"/>
                  </a:cubicBezTo>
                  <a:lnTo>
                    <a:pt x="12542" y="1148"/>
                  </a:lnTo>
                  <a:cubicBezTo>
                    <a:pt x="12576" y="1115"/>
                    <a:pt x="12609" y="1081"/>
                    <a:pt x="12676" y="1048"/>
                  </a:cubicBezTo>
                  <a:cubicBezTo>
                    <a:pt x="12742" y="981"/>
                    <a:pt x="12809" y="915"/>
                    <a:pt x="12876" y="881"/>
                  </a:cubicBezTo>
                  <a:cubicBezTo>
                    <a:pt x="12976" y="781"/>
                    <a:pt x="13143" y="715"/>
                    <a:pt x="13176" y="548"/>
                  </a:cubicBezTo>
                  <a:cubicBezTo>
                    <a:pt x="13209" y="481"/>
                    <a:pt x="13209" y="414"/>
                    <a:pt x="13209" y="348"/>
                  </a:cubicBezTo>
                  <a:cubicBezTo>
                    <a:pt x="13176" y="248"/>
                    <a:pt x="13109" y="147"/>
                    <a:pt x="13043" y="81"/>
                  </a:cubicBezTo>
                  <a:cubicBezTo>
                    <a:pt x="12976" y="47"/>
                    <a:pt x="12909" y="14"/>
                    <a:pt x="12843" y="14"/>
                  </a:cubicBezTo>
                  <a:cubicBezTo>
                    <a:pt x="12807" y="5"/>
                    <a:pt x="12776" y="1"/>
                    <a:pt x="12748"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2"/>
            <p:cNvSpPr/>
            <p:nvPr/>
          </p:nvSpPr>
          <p:spPr>
            <a:xfrm>
              <a:off x="3897125" y="1405275"/>
              <a:ext cx="568750" cy="226675"/>
            </a:xfrm>
            <a:custGeom>
              <a:avLst/>
              <a:gdLst/>
              <a:ahLst/>
              <a:cxnLst/>
              <a:rect l="l" t="t" r="r" b="b"/>
              <a:pathLst>
                <a:path w="22750" h="9067" extrusionOk="0">
                  <a:moveTo>
                    <a:pt x="10506" y="0"/>
                  </a:moveTo>
                  <a:cubicBezTo>
                    <a:pt x="10340" y="0"/>
                    <a:pt x="10174" y="4"/>
                    <a:pt x="10007" y="14"/>
                  </a:cubicBezTo>
                  <a:cubicBezTo>
                    <a:pt x="9741" y="14"/>
                    <a:pt x="9474" y="47"/>
                    <a:pt x="9207" y="114"/>
                  </a:cubicBezTo>
                  <a:cubicBezTo>
                    <a:pt x="8907" y="181"/>
                    <a:pt x="8606" y="281"/>
                    <a:pt x="8306" y="381"/>
                  </a:cubicBezTo>
                  <a:cubicBezTo>
                    <a:pt x="7806" y="581"/>
                    <a:pt x="7306" y="781"/>
                    <a:pt x="6839" y="1048"/>
                  </a:cubicBezTo>
                  <a:cubicBezTo>
                    <a:pt x="6672" y="1148"/>
                    <a:pt x="6538" y="1248"/>
                    <a:pt x="6405" y="1348"/>
                  </a:cubicBezTo>
                  <a:cubicBezTo>
                    <a:pt x="6238" y="1415"/>
                    <a:pt x="6071" y="1482"/>
                    <a:pt x="5905" y="1549"/>
                  </a:cubicBezTo>
                  <a:cubicBezTo>
                    <a:pt x="5638" y="1682"/>
                    <a:pt x="5438" y="1849"/>
                    <a:pt x="5204" y="1982"/>
                  </a:cubicBezTo>
                  <a:cubicBezTo>
                    <a:pt x="5004" y="2149"/>
                    <a:pt x="4804" y="2316"/>
                    <a:pt x="4637" y="2483"/>
                  </a:cubicBezTo>
                  <a:cubicBezTo>
                    <a:pt x="4303" y="2816"/>
                    <a:pt x="3970" y="3150"/>
                    <a:pt x="3636" y="3517"/>
                  </a:cubicBezTo>
                  <a:cubicBezTo>
                    <a:pt x="3536" y="3617"/>
                    <a:pt x="3403" y="3717"/>
                    <a:pt x="3303" y="3817"/>
                  </a:cubicBezTo>
                  <a:cubicBezTo>
                    <a:pt x="3103" y="3950"/>
                    <a:pt x="2936" y="4117"/>
                    <a:pt x="2769" y="4284"/>
                  </a:cubicBezTo>
                  <a:cubicBezTo>
                    <a:pt x="2636" y="4484"/>
                    <a:pt x="2535" y="4717"/>
                    <a:pt x="2435" y="4918"/>
                  </a:cubicBezTo>
                  <a:cubicBezTo>
                    <a:pt x="2402" y="5018"/>
                    <a:pt x="2435" y="5151"/>
                    <a:pt x="2502" y="5251"/>
                  </a:cubicBezTo>
                  <a:cubicBezTo>
                    <a:pt x="2469" y="5285"/>
                    <a:pt x="2435" y="5318"/>
                    <a:pt x="2402" y="5351"/>
                  </a:cubicBezTo>
                  <a:cubicBezTo>
                    <a:pt x="2169" y="5618"/>
                    <a:pt x="1968" y="5885"/>
                    <a:pt x="1735" y="6152"/>
                  </a:cubicBezTo>
                  <a:cubicBezTo>
                    <a:pt x="1501" y="6452"/>
                    <a:pt x="1268" y="6719"/>
                    <a:pt x="1068" y="7019"/>
                  </a:cubicBezTo>
                  <a:cubicBezTo>
                    <a:pt x="868" y="7286"/>
                    <a:pt x="701" y="7620"/>
                    <a:pt x="534" y="7920"/>
                  </a:cubicBezTo>
                  <a:cubicBezTo>
                    <a:pt x="367" y="8220"/>
                    <a:pt x="167" y="8554"/>
                    <a:pt x="34" y="8854"/>
                  </a:cubicBezTo>
                  <a:cubicBezTo>
                    <a:pt x="0" y="8954"/>
                    <a:pt x="34" y="9021"/>
                    <a:pt x="100" y="9054"/>
                  </a:cubicBezTo>
                  <a:cubicBezTo>
                    <a:pt x="127" y="9063"/>
                    <a:pt x="154" y="9067"/>
                    <a:pt x="180" y="9067"/>
                  </a:cubicBezTo>
                  <a:cubicBezTo>
                    <a:pt x="249" y="9067"/>
                    <a:pt x="309" y="9036"/>
                    <a:pt x="334" y="8987"/>
                  </a:cubicBezTo>
                  <a:cubicBezTo>
                    <a:pt x="367" y="8887"/>
                    <a:pt x="401" y="8787"/>
                    <a:pt x="467" y="8720"/>
                  </a:cubicBezTo>
                  <a:cubicBezTo>
                    <a:pt x="801" y="8087"/>
                    <a:pt x="1201" y="7486"/>
                    <a:pt x="1702" y="6986"/>
                  </a:cubicBezTo>
                  <a:cubicBezTo>
                    <a:pt x="1868" y="6819"/>
                    <a:pt x="2035" y="6619"/>
                    <a:pt x="2202" y="6452"/>
                  </a:cubicBezTo>
                  <a:cubicBezTo>
                    <a:pt x="2369" y="6319"/>
                    <a:pt x="2502" y="6118"/>
                    <a:pt x="2669" y="5985"/>
                  </a:cubicBezTo>
                  <a:cubicBezTo>
                    <a:pt x="2836" y="5785"/>
                    <a:pt x="3036" y="5618"/>
                    <a:pt x="3236" y="5485"/>
                  </a:cubicBezTo>
                  <a:cubicBezTo>
                    <a:pt x="3369" y="5351"/>
                    <a:pt x="3536" y="5218"/>
                    <a:pt x="3736" y="5118"/>
                  </a:cubicBezTo>
                  <a:cubicBezTo>
                    <a:pt x="4037" y="4951"/>
                    <a:pt x="4337" y="4784"/>
                    <a:pt x="4670" y="4651"/>
                  </a:cubicBezTo>
                  <a:cubicBezTo>
                    <a:pt x="5004" y="4517"/>
                    <a:pt x="5304" y="4417"/>
                    <a:pt x="5638" y="4317"/>
                  </a:cubicBezTo>
                  <a:cubicBezTo>
                    <a:pt x="5771" y="4250"/>
                    <a:pt x="5938" y="4217"/>
                    <a:pt x="6071" y="4217"/>
                  </a:cubicBezTo>
                  <a:cubicBezTo>
                    <a:pt x="6205" y="4184"/>
                    <a:pt x="6338" y="4150"/>
                    <a:pt x="6472" y="4150"/>
                  </a:cubicBezTo>
                  <a:cubicBezTo>
                    <a:pt x="6839" y="4150"/>
                    <a:pt x="7205" y="4184"/>
                    <a:pt x="7539" y="4217"/>
                  </a:cubicBezTo>
                  <a:cubicBezTo>
                    <a:pt x="7756" y="4234"/>
                    <a:pt x="7964" y="4242"/>
                    <a:pt x="8173" y="4242"/>
                  </a:cubicBezTo>
                  <a:cubicBezTo>
                    <a:pt x="8381" y="4242"/>
                    <a:pt x="8590" y="4234"/>
                    <a:pt x="8807" y="4217"/>
                  </a:cubicBezTo>
                  <a:cubicBezTo>
                    <a:pt x="9040" y="4184"/>
                    <a:pt x="9240" y="4117"/>
                    <a:pt x="9474" y="4050"/>
                  </a:cubicBezTo>
                  <a:cubicBezTo>
                    <a:pt x="9774" y="3950"/>
                    <a:pt x="10007" y="3717"/>
                    <a:pt x="10174" y="3483"/>
                  </a:cubicBezTo>
                  <a:cubicBezTo>
                    <a:pt x="10374" y="3216"/>
                    <a:pt x="10541" y="2916"/>
                    <a:pt x="10741" y="2649"/>
                  </a:cubicBezTo>
                  <a:cubicBezTo>
                    <a:pt x="10841" y="2583"/>
                    <a:pt x="10908" y="2516"/>
                    <a:pt x="10975" y="2449"/>
                  </a:cubicBezTo>
                  <a:cubicBezTo>
                    <a:pt x="11142" y="2382"/>
                    <a:pt x="11275" y="2316"/>
                    <a:pt x="11408" y="2282"/>
                  </a:cubicBezTo>
                  <a:cubicBezTo>
                    <a:pt x="11809" y="2182"/>
                    <a:pt x="12176" y="2116"/>
                    <a:pt x="12576" y="2082"/>
                  </a:cubicBezTo>
                  <a:cubicBezTo>
                    <a:pt x="12709" y="2082"/>
                    <a:pt x="12809" y="2116"/>
                    <a:pt x="12910" y="2116"/>
                  </a:cubicBezTo>
                  <a:cubicBezTo>
                    <a:pt x="13016" y="2116"/>
                    <a:pt x="13122" y="2137"/>
                    <a:pt x="13212" y="2162"/>
                  </a:cubicBezTo>
                  <a:lnTo>
                    <a:pt x="13212" y="2162"/>
                  </a:lnTo>
                  <a:cubicBezTo>
                    <a:pt x="13211" y="2159"/>
                    <a:pt x="13210" y="2154"/>
                    <a:pt x="13210" y="2149"/>
                  </a:cubicBezTo>
                  <a:lnTo>
                    <a:pt x="13210" y="2149"/>
                  </a:lnTo>
                  <a:lnTo>
                    <a:pt x="13228" y="2167"/>
                  </a:lnTo>
                  <a:lnTo>
                    <a:pt x="13228" y="2167"/>
                  </a:lnTo>
                  <a:cubicBezTo>
                    <a:pt x="13223" y="2165"/>
                    <a:pt x="13217" y="2164"/>
                    <a:pt x="13212" y="2162"/>
                  </a:cubicBezTo>
                  <a:lnTo>
                    <a:pt x="13212" y="2162"/>
                  </a:lnTo>
                  <a:cubicBezTo>
                    <a:pt x="13219" y="2182"/>
                    <a:pt x="13243" y="2182"/>
                    <a:pt x="13243" y="2182"/>
                  </a:cubicBezTo>
                  <a:lnTo>
                    <a:pt x="13228" y="2167"/>
                  </a:lnTo>
                  <a:lnTo>
                    <a:pt x="13228" y="2167"/>
                  </a:lnTo>
                  <a:cubicBezTo>
                    <a:pt x="13245" y="2172"/>
                    <a:pt x="13261" y="2177"/>
                    <a:pt x="13276" y="2182"/>
                  </a:cubicBezTo>
                  <a:cubicBezTo>
                    <a:pt x="13743" y="2316"/>
                    <a:pt x="14177" y="2449"/>
                    <a:pt x="14644" y="2583"/>
                  </a:cubicBezTo>
                  <a:cubicBezTo>
                    <a:pt x="14911" y="2649"/>
                    <a:pt x="15178" y="2716"/>
                    <a:pt x="15445" y="2783"/>
                  </a:cubicBezTo>
                  <a:cubicBezTo>
                    <a:pt x="15712" y="2816"/>
                    <a:pt x="15978" y="2883"/>
                    <a:pt x="16279" y="2883"/>
                  </a:cubicBezTo>
                  <a:cubicBezTo>
                    <a:pt x="16429" y="2899"/>
                    <a:pt x="16579" y="2908"/>
                    <a:pt x="16733" y="2908"/>
                  </a:cubicBezTo>
                  <a:cubicBezTo>
                    <a:pt x="16887" y="2908"/>
                    <a:pt x="17046" y="2899"/>
                    <a:pt x="17213" y="2883"/>
                  </a:cubicBezTo>
                  <a:cubicBezTo>
                    <a:pt x="17413" y="2883"/>
                    <a:pt x="17646" y="2883"/>
                    <a:pt x="17880" y="2849"/>
                  </a:cubicBezTo>
                  <a:cubicBezTo>
                    <a:pt x="18347" y="2749"/>
                    <a:pt x="18847" y="2616"/>
                    <a:pt x="19347" y="2483"/>
                  </a:cubicBezTo>
                  <a:cubicBezTo>
                    <a:pt x="19848" y="2349"/>
                    <a:pt x="20348" y="2182"/>
                    <a:pt x="20882" y="2049"/>
                  </a:cubicBezTo>
                  <a:cubicBezTo>
                    <a:pt x="21115" y="2016"/>
                    <a:pt x="21349" y="1949"/>
                    <a:pt x="21616" y="1915"/>
                  </a:cubicBezTo>
                  <a:cubicBezTo>
                    <a:pt x="21682" y="1882"/>
                    <a:pt x="21749" y="1882"/>
                    <a:pt x="21849" y="1849"/>
                  </a:cubicBezTo>
                  <a:lnTo>
                    <a:pt x="21883" y="1849"/>
                  </a:lnTo>
                  <a:cubicBezTo>
                    <a:pt x="22016" y="1849"/>
                    <a:pt x="22183" y="1849"/>
                    <a:pt x="22316" y="1815"/>
                  </a:cubicBezTo>
                  <a:cubicBezTo>
                    <a:pt x="22483" y="1749"/>
                    <a:pt x="22616" y="1682"/>
                    <a:pt x="22683" y="1515"/>
                  </a:cubicBezTo>
                  <a:cubicBezTo>
                    <a:pt x="22750" y="1315"/>
                    <a:pt x="22683" y="1048"/>
                    <a:pt x="22516" y="948"/>
                  </a:cubicBezTo>
                  <a:cubicBezTo>
                    <a:pt x="22416" y="881"/>
                    <a:pt x="22316" y="848"/>
                    <a:pt x="22216" y="848"/>
                  </a:cubicBezTo>
                  <a:lnTo>
                    <a:pt x="21983" y="848"/>
                  </a:lnTo>
                  <a:cubicBezTo>
                    <a:pt x="21883" y="848"/>
                    <a:pt x="21749" y="848"/>
                    <a:pt x="21649" y="881"/>
                  </a:cubicBezTo>
                  <a:cubicBezTo>
                    <a:pt x="21416" y="915"/>
                    <a:pt x="21215" y="948"/>
                    <a:pt x="20982" y="981"/>
                  </a:cubicBezTo>
                  <a:cubicBezTo>
                    <a:pt x="20748" y="1015"/>
                    <a:pt x="20515" y="1048"/>
                    <a:pt x="20315" y="1115"/>
                  </a:cubicBezTo>
                  <a:cubicBezTo>
                    <a:pt x="20148" y="1148"/>
                    <a:pt x="19981" y="1182"/>
                    <a:pt x="19814" y="1248"/>
                  </a:cubicBezTo>
                  <a:lnTo>
                    <a:pt x="19781" y="1248"/>
                  </a:lnTo>
                  <a:cubicBezTo>
                    <a:pt x="19414" y="1282"/>
                    <a:pt x="19014" y="1315"/>
                    <a:pt x="18647" y="1315"/>
                  </a:cubicBezTo>
                  <a:cubicBezTo>
                    <a:pt x="18313" y="1348"/>
                    <a:pt x="17980" y="1348"/>
                    <a:pt x="17613" y="1382"/>
                  </a:cubicBezTo>
                  <a:cubicBezTo>
                    <a:pt x="17413" y="1382"/>
                    <a:pt x="17179" y="1348"/>
                    <a:pt x="16946" y="1315"/>
                  </a:cubicBezTo>
                  <a:cubicBezTo>
                    <a:pt x="16679" y="1248"/>
                    <a:pt x="16445" y="1215"/>
                    <a:pt x="16179" y="1148"/>
                  </a:cubicBezTo>
                  <a:lnTo>
                    <a:pt x="16245" y="1148"/>
                  </a:lnTo>
                  <a:cubicBezTo>
                    <a:pt x="15778" y="1048"/>
                    <a:pt x="15311" y="881"/>
                    <a:pt x="14844" y="748"/>
                  </a:cubicBezTo>
                  <a:cubicBezTo>
                    <a:pt x="14311" y="581"/>
                    <a:pt x="13777" y="448"/>
                    <a:pt x="13243" y="348"/>
                  </a:cubicBezTo>
                  <a:cubicBezTo>
                    <a:pt x="13010" y="281"/>
                    <a:pt x="12743" y="248"/>
                    <a:pt x="12509" y="181"/>
                  </a:cubicBezTo>
                  <a:cubicBezTo>
                    <a:pt x="12242" y="114"/>
                    <a:pt x="11976" y="81"/>
                    <a:pt x="11709" y="47"/>
                  </a:cubicBezTo>
                  <a:cubicBezTo>
                    <a:pt x="11308" y="24"/>
                    <a:pt x="10907" y="0"/>
                    <a:pt x="1050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2"/>
            <p:cNvSpPr/>
            <p:nvPr/>
          </p:nvSpPr>
          <p:spPr>
            <a:xfrm>
              <a:off x="3867100" y="1394425"/>
              <a:ext cx="979050" cy="611150"/>
            </a:xfrm>
            <a:custGeom>
              <a:avLst/>
              <a:gdLst/>
              <a:ahLst/>
              <a:cxnLst/>
              <a:rect l="l" t="t" r="r" b="b"/>
              <a:pathLst>
                <a:path w="39162" h="24446" extrusionOk="0">
                  <a:moveTo>
                    <a:pt x="12810" y="782"/>
                  </a:moveTo>
                  <a:cubicBezTo>
                    <a:pt x="13210" y="782"/>
                    <a:pt x="13644" y="848"/>
                    <a:pt x="13977" y="915"/>
                  </a:cubicBezTo>
                  <a:cubicBezTo>
                    <a:pt x="14544" y="982"/>
                    <a:pt x="15045" y="1082"/>
                    <a:pt x="15478" y="1215"/>
                  </a:cubicBezTo>
                  <a:cubicBezTo>
                    <a:pt x="15812" y="1315"/>
                    <a:pt x="16112" y="1382"/>
                    <a:pt x="16446" y="1482"/>
                  </a:cubicBezTo>
                  <a:lnTo>
                    <a:pt x="16879" y="1616"/>
                  </a:lnTo>
                  <a:cubicBezTo>
                    <a:pt x="17046" y="1649"/>
                    <a:pt x="17179" y="1716"/>
                    <a:pt x="17346" y="1749"/>
                  </a:cubicBezTo>
                  <a:lnTo>
                    <a:pt x="17480" y="1816"/>
                  </a:lnTo>
                  <a:lnTo>
                    <a:pt x="17613" y="1849"/>
                  </a:lnTo>
                  <a:cubicBezTo>
                    <a:pt x="17880" y="1916"/>
                    <a:pt x="18113" y="1983"/>
                    <a:pt x="18380" y="2049"/>
                  </a:cubicBezTo>
                  <a:cubicBezTo>
                    <a:pt x="18647" y="2116"/>
                    <a:pt x="18914" y="2183"/>
                    <a:pt x="19147" y="2183"/>
                  </a:cubicBezTo>
                  <a:cubicBezTo>
                    <a:pt x="19348" y="2216"/>
                    <a:pt x="19581" y="2216"/>
                    <a:pt x="19881" y="2216"/>
                  </a:cubicBezTo>
                  <a:cubicBezTo>
                    <a:pt x="20248" y="2216"/>
                    <a:pt x="20582" y="2116"/>
                    <a:pt x="20915" y="2049"/>
                  </a:cubicBezTo>
                  <a:lnTo>
                    <a:pt x="21149" y="1983"/>
                  </a:lnTo>
                  <a:cubicBezTo>
                    <a:pt x="21549" y="1882"/>
                    <a:pt x="21916" y="1849"/>
                    <a:pt x="22283" y="1782"/>
                  </a:cubicBezTo>
                  <a:lnTo>
                    <a:pt x="22617" y="1782"/>
                  </a:lnTo>
                  <a:cubicBezTo>
                    <a:pt x="22717" y="1782"/>
                    <a:pt x="22850" y="1782"/>
                    <a:pt x="22984" y="1816"/>
                  </a:cubicBezTo>
                  <a:cubicBezTo>
                    <a:pt x="23050" y="1816"/>
                    <a:pt x="23150" y="1849"/>
                    <a:pt x="23250" y="1882"/>
                  </a:cubicBezTo>
                  <a:lnTo>
                    <a:pt x="23317" y="1882"/>
                  </a:lnTo>
                  <a:cubicBezTo>
                    <a:pt x="23417" y="1916"/>
                    <a:pt x="23517" y="1949"/>
                    <a:pt x="23651" y="1949"/>
                  </a:cubicBezTo>
                  <a:cubicBezTo>
                    <a:pt x="23784" y="1983"/>
                    <a:pt x="23951" y="1983"/>
                    <a:pt x="24084" y="2016"/>
                  </a:cubicBezTo>
                  <a:cubicBezTo>
                    <a:pt x="24251" y="2016"/>
                    <a:pt x="24385" y="1983"/>
                    <a:pt x="24551" y="1983"/>
                  </a:cubicBezTo>
                  <a:cubicBezTo>
                    <a:pt x="24751" y="1949"/>
                    <a:pt x="24985" y="1882"/>
                    <a:pt x="25185" y="1849"/>
                  </a:cubicBezTo>
                  <a:lnTo>
                    <a:pt x="25285" y="1849"/>
                  </a:lnTo>
                  <a:cubicBezTo>
                    <a:pt x="25519" y="1782"/>
                    <a:pt x="25752" y="1749"/>
                    <a:pt x="26019" y="1749"/>
                  </a:cubicBezTo>
                  <a:cubicBezTo>
                    <a:pt x="26253" y="1716"/>
                    <a:pt x="26519" y="1716"/>
                    <a:pt x="26786" y="1682"/>
                  </a:cubicBezTo>
                  <a:lnTo>
                    <a:pt x="28487" y="1682"/>
                  </a:lnTo>
                  <a:cubicBezTo>
                    <a:pt x="28571" y="1666"/>
                    <a:pt x="28663" y="1657"/>
                    <a:pt x="28754" y="1657"/>
                  </a:cubicBezTo>
                  <a:cubicBezTo>
                    <a:pt x="28846" y="1657"/>
                    <a:pt x="28938" y="1666"/>
                    <a:pt x="29021" y="1682"/>
                  </a:cubicBezTo>
                  <a:cubicBezTo>
                    <a:pt x="29355" y="1682"/>
                    <a:pt x="29688" y="1716"/>
                    <a:pt x="30022" y="1749"/>
                  </a:cubicBezTo>
                  <a:lnTo>
                    <a:pt x="30389" y="1816"/>
                  </a:lnTo>
                  <a:lnTo>
                    <a:pt x="30822" y="1882"/>
                  </a:lnTo>
                  <a:cubicBezTo>
                    <a:pt x="31089" y="1949"/>
                    <a:pt x="31390" y="2016"/>
                    <a:pt x="31590" y="2083"/>
                  </a:cubicBezTo>
                  <a:cubicBezTo>
                    <a:pt x="31857" y="2149"/>
                    <a:pt x="32123" y="2216"/>
                    <a:pt x="32424" y="2283"/>
                  </a:cubicBezTo>
                  <a:cubicBezTo>
                    <a:pt x="32557" y="2316"/>
                    <a:pt x="32724" y="2349"/>
                    <a:pt x="32857" y="2383"/>
                  </a:cubicBezTo>
                  <a:cubicBezTo>
                    <a:pt x="32991" y="2416"/>
                    <a:pt x="33057" y="2483"/>
                    <a:pt x="33157" y="2516"/>
                  </a:cubicBezTo>
                  <a:cubicBezTo>
                    <a:pt x="33391" y="2616"/>
                    <a:pt x="33624" y="2750"/>
                    <a:pt x="33825" y="2883"/>
                  </a:cubicBezTo>
                  <a:lnTo>
                    <a:pt x="33891" y="2917"/>
                  </a:lnTo>
                  <a:lnTo>
                    <a:pt x="33958" y="2983"/>
                  </a:lnTo>
                  <a:cubicBezTo>
                    <a:pt x="34125" y="3083"/>
                    <a:pt x="34325" y="3183"/>
                    <a:pt x="34492" y="3283"/>
                  </a:cubicBezTo>
                  <a:lnTo>
                    <a:pt x="34558" y="3350"/>
                  </a:lnTo>
                  <a:lnTo>
                    <a:pt x="34859" y="3517"/>
                  </a:lnTo>
                  <a:cubicBezTo>
                    <a:pt x="35059" y="3617"/>
                    <a:pt x="35226" y="3750"/>
                    <a:pt x="35426" y="3851"/>
                  </a:cubicBezTo>
                  <a:lnTo>
                    <a:pt x="35526" y="3917"/>
                  </a:lnTo>
                  <a:lnTo>
                    <a:pt x="35659" y="4017"/>
                  </a:lnTo>
                  <a:cubicBezTo>
                    <a:pt x="35859" y="4151"/>
                    <a:pt x="36126" y="4318"/>
                    <a:pt x="36393" y="4518"/>
                  </a:cubicBezTo>
                  <a:lnTo>
                    <a:pt x="36360" y="4484"/>
                  </a:lnTo>
                  <a:lnTo>
                    <a:pt x="36460" y="4551"/>
                  </a:lnTo>
                  <a:lnTo>
                    <a:pt x="36593" y="4684"/>
                  </a:lnTo>
                  <a:lnTo>
                    <a:pt x="36627" y="4718"/>
                  </a:lnTo>
                  <a:cubicBezTo>
                    <a:pt x="36827" y="4851"/>
                    <a:pt x="36994" y="4985"/>
                    <a:pt x="37160" y="5151"/>
                  </a:cubicBezTo>
                  <a:cubicBezTo>
                    <a:pt x="37394" y="5352"/>
                    <a:pt x="37627" y="5585"/>
                    <a:pt x="37827" y="5852"/>
                  </a:cubicBezTo>
                  <a:cubicBezTo>
                    <a:pt x="37961" y="6052"/>
                    <a:pt x="38061" y="6219"/>
                    <a:pt x="38161" y="6386"/>
                  </a:cubicBezTo>
                  <a:cubicBezTo>
                    <a:pt x="38194" y="6552"/>
                    <a:pt x="38228" y="6686"/>
                    <a:pt x="38261" y="6819"/>
                  </a:cubicBezTo>
                  <a:cubicBezTo>
                    <a:pt x="38261" y="7019"/>
                    <a:pt x="38261" y="7253"/>
                    <a:pt x="38228" y="7486"/>
                  </a:cubicBezTo>
                  <a:cubicBezTo>
                    <a:pt x="38228" y="7553"/>
                    <a:pt x="38194" y="7653"/>
                    <a:pt x="38161" y="7720"/>
                  </a:cubicBezTo>
                  <a:cubicBezTo>
                    <a:pt x="38128" y="7820"/>
                    <a:pt x="38094" y="7887"/>
                    <a:pt x="38028" y="7953"/>
                  </a:cubicBezTo>
                  <a:cubicBezTo>
                    <a:pt x="37994" y="8020"/>
                    <a:pt x="37928" y="8054"/>
                    <a:pt x="37894" y="8087"/>
                  </a:cubicBezTo>
                  <a:cubicBezTo>
                    <a:pt x="37794" y="8154"/>
                    <a:pt x="37694" y="8220"/>
                    <a:pt x="37594" y="8254"/>
                  </a:cubicBezTo>
                  <a:cubicBezTo>
                    <a:pt x="37427" y="8320"/>
                    <a:pt x="37260" y="8354"/>
                    <a:pt x="37060" y="8387"/>
                  </a:cubicBezTo>
                  <a:lnTo>
                    <a:pt x="36560" y="8387"/>
                  </a:lnTo>
                  <a:cubicBezTo>
                    <a:pt x="36360" y="8387"/>
                    <a:pt x="36160" y="8387"/>
                    <a:pt x="35993" y="8354"/>
                  </a:cubicBezTo>
                  <a:cubicBezTo>
                    <a:pt x="35793" y="8320"/>
                    <a:pt x="35626" y="8287"/>
                    <a:pt x="35459" y="8254"/>
                  </a:cubicBezTo>
                  <a:lnTo>
                    <a:pt x="35326" y="8220"/>
                  </a:lnTo>
                  <a:cubicBezTo>
                    <a:pt x="35092" y="8154"/>
                    <a:pt x="34825" y="8087"/>
                    <a:pt x="34592" y="8054"/>
                  </a:cubicBezTo>
                  <a:cubicBezTo>
                    <a:pt x="34325" y="8020"/>
                    <a:pt x="34058" y="7987"/>
                    <a:pt x="33791" y="7953"/>
                  </a:cubicBezTo>
                  <a:cubicBezTo>
                    <a:pt x="33658" y="7953"/>
                    <a:pt x="33524" y="7920"/>
                    <a:pt x="33391" y="7920"/>
                  </a:cubicBezTo>
                  <a:lnTo>
                    <a:pt x="33291" y="7920"/>
                  </a:lnTo>
                  <a:lnTo>
                    <a:pt x="33057" y="7887"/>
                  </a:lnTo>
                  <a:cubicBezTo>
                    <a:pt x="32704" y="7861"/>
                    <a:pt x="32315" y="7834"/>
                    <a:pt x="31908" y="7834"/>
                  </a:cubicBezTo>
                  <a:cubicBezTo>
                    <a:pt x="31277" y="7834"/>
                    <a:pt x="30604" y="7897"/>
                    <a:pt x="29955" y="8120"/>
                  </a:cubicBezTo>
                  <a:cubicBezTo>
                    <a:pt x="29421" y="8287"/>
                    <a:pt x="28954" y="8554"/>
                    <a:pt x="28554" y="8921"/>
                  </a:cubicBezTo>
                  <a:cubicBezTo>
                    <a:pt x="28354" y="9088"/>
                    <a:pt x="28221" y="9288"/>
                    <a:pt x="28054" y="9488"/>
                  </a:cubicBezTo>
                  <a:cubicBezTo>
                    <a:pt x="27920" y="9655"/>
                    <a:pt x="27820" y="9821"/>
                    <a:pt x="27687" y="9988"/>
                  </a:cubicBezTo>
                  <a:lnTo>
                    <a:pt x="27620" y="10088"/>
                  </a:lnTo>
                  <a:cubicBezTo>
                    <a:pt x="27520" y="10222"/>
                    <a:pt x="27387" y="10389"/>
                    <a:pt x="27287" y="10555"/>
                  </a:cubicBezTo>
                  <a:lnTo>
                    <a:pt x="27187" y="10689"/>
                  </a:lnTo>
                  <a:cubicBezTo>
                    <a:pt x="27086" y="10856"/>
                    <a:pt x="26986" y="11022"/>
                    <a:pt x="26886" y="11189"/>
                  </a:cubicBezTo>
                  <a:lnTo>
                    <a:pt x="26686" y="11423"/>
                  </a:lnTo>
                  <a:cubicBezTo>
                    <a:pt x="26619" y="11556"/>
                    <a:pt x="26519" y="11656"/>
                    <a:pt x="26453" y="11790"/>
                  </a:cubicBezTo>
                  <a:lnTo>
                    <a:pt x="26286" y="12023"/>
                  </a:lnTo>
                  <a:lnTo>
                    <a:pt x="26219" y="12123"/>
                  </a:lnTo>
                  <a:lnTo>
                    <a:pt x="26052" y="12357"/>
                  </a:lnTo>
                  <a:cubicBezTo>
                    <a:pt x="25719" y="12824"/>
                    <a:pt x="25385" y="13291"/>
                    <a:pt x="25052" y="13758"/>
                  </a:cubicBezTo>
                  <a:cubicBezTo>
                    <a:pt x="24952" y="13891"/>
                    <a:pt x="24852" y="14024"/>
                    <a:pt x="24751" y="14191"/>
                  </a:cubicBezTo>
                  <a:lnTo>
                    <a:pt x="24518" y="14458"/>
                  </a:lnTo>
                  <a:cubicBezTo>
                    <a:pt x="24351" y="14692"/>
                    <a:pt x="24184" y="14925"/>
                    <a:pt x="24018" y="15159"/>
                  </a:cubicBezTo>
                  <a:cubicBezTo>
                    <a:pt x="23817" y="15392"/>
                    <a:pt x="23617" y="15626"/>
                    <a:pt x="23417" y="15859"/>
                  </a:cubicBezTo>
                  <a:cubicBezTo>
                    <a:pt x="23284" y="16026"/>
                    <a:pt x="23150" y="16226"/>
                    <a:pt x="23017" y="16393"/>
                  </a:cubicBezTo>
                  <a:lnTo>
                    <a:pt x="22850" y="16626"/>
                  </a:lnTo>
                  <a:cubicBezTo>
                    <a:pt x="22550" y="16993"/>
                    <a:pt x="22216" y="17394"/>
                    <a:pt x="21849" y="17727"/>
                  </a:cubicBezTo>
                  <a:cubicBezTo>
                    <a:pt x="21649" y="17927"/>
                    <a:pt x="21449" y="18094"/>
                    <a:pt x="21249" y="18261"/>
                  </a:cubicBezTo>
                  <a:cubicBezTo>
                    <a:pt x="21049" y="18428"/>
                    <a:pt x="20849" y="18561"/>
                    <a:pt x="20649" y="18728"/>
                  </a:cubicBezTo>
                  <a:lnTo>
                    <a:pt x="20548" y="18795"/>
                  </a:lnTo>
                  <a:cubicBezTo>
                    <a:pt x="20282" y="18995"/>
                    <a:pt x="19981" y="19228"/>
                    <a:pt x="19681" y="19428"/>
                  </a:cubicBezTo>
                  <a:lnTo>
                    <a:pt x="19281" y="19695"/>
                  </a:lnTo>
                  <a:cubicBezTo>
                    <a:pt x="19114" y="19829"/>
                    <a:pt x="18947" y="19929"/>
                    <a:pt x="18781" y="20029"/>
                  </a:cubicBezTo>
                  <a:cubicBezTo>
                    <a:pt x="18480" y="20262"/>
                    <a:pt x="18213" y="20496"/>
                    <a:pt x="17947" y="20729"/>
                  </a:cubicBezTo>
                  <a:lnTo>
                    <a:pt x="17847" y="20796"/>
                  </a:lnTo>
                  <a:lnTo>
                    <a:pt x="17780" y="20829"/>
                  </a:lnTo>
                  <a:lnTo>
                    <a:pt x="17746" y="20896"/>
                  </a:lnTo>
                  <a:cubicBezTo>
                    <a:pt x="17513" y="21096"/>
                    <a:pt x="17246" y="21296"/>
                    <a:pt x="17013" y="21463"/>
                  </a:cubicBezTo>
                  <a:cubicBezTo>
                    <a:pt x="16546" y="21830"/>
                    <a:pt x="16112" y="22130"/>
                    <a:pt x="15745" y="22364"/>
                  </a:cubicBezTo>
                  <a:cubicBezTo>
                    <a:pt x="15245" y="22697"/>
                    <a:pt x="14811" y="22964"/>
                    <a:pt x="14411" y="23098"/>
                  </a:cubicBezTo>
                  <a:cubicBezTo>
                    <a:pt x="14177" y="23198"/>
                    <a:pt x="13910" y="23264"/>
                    <a:pt x="13677" y="23331"/>
                  </a:cubicBezTo>
                  <a:cubicBezTo>
                    <a:pt x="13443" y="23398"/>
                    <a:pt x="13210" y="23465"/>
                    <a:pt x="12943" y="23498"/>
                  </a:cubicBezTo>
                  <a:cubicBezTo>
                    <a:pt x="12543" y="23598"/>
                    <a:pt x="12109" y="23665"/>
                    <a:pt x="11542" y="23731"/>
                  </a:cubicBezTo>
                  <a:cubicBezTo>
                    <a:pt x="10842" y="23832"/>
                    <a:pt x="10308" y="23832"/>
                    <a:pt x="9807" y="23832"/>
                  </a:cubicBezTo>
                  <a:cubicBezTo>
                    <a:pt x="9607" y="23832"/>
                    <a:pt x="9441" y="23798"/>
                    <a:pt x="9240" y="23798"/>
                  </a:cubicBezTo>
                  <a:lnTo>
                    <a:pt x="9140" y="23798"/>
                  </a:lnTo>
                  <a:lnTo>
                    <a:pt x="8940" y="23765"/>
                  </a:lnTo>
                  <a:cubicBezTo>
                    <a:pt x="8673" y="23765"/>
                    <a:pt x="8373" y="23731"/>
                    <a:pt x="8073" y="23698"/>
                  </a:cubicBezTo>
                  <a:cubicBezTo>
                    <a:pt x="7706" y="23631"/>
                    <a:pt x="7272" y="23531"/>
                    <a:pt x="6872" y="23465"/>
                  </a:cubicBezTo>
                  <a:cubicBezTo>
                    <a:pt x="6772" y="23431"/>
                    <a:pt x="6639" y="23398"/>
                    <a:pt x="6538" y="23365"/>
                  </a:cubicBezTo>
                  <a:cubicBezTo>
                    <a:pt x="6405" y="23298"/>
                    <a:pt x="6305" y="23231"/>
                    <a:pt x="6172" y="23164"/>
                  </a:cubicBezTo>
                  <a:lnTo>
                    <a:pt x="6005" y="23064"/>
                  </a:lnTo>
                  <a:cubicBezTo>
                    <a:pt x="5905" y="23031"/>
                    <a:pt x="5805" y="22998"/>
                    <a:pt x="5738" y="22931"/>
                  </a:cubicBezTo>
                  <a:cubicBezTo>
                    <a:pt x="5504" y="22831"/>
                    <a:pt x="5238" y="22664"/>
                    <a:pt x="5004" y="22464"/>
                  </a:cubicBezTo>
                  <a:cubicBezTo>
                    <a:pt x="4871" y="22397"/>
                    <a:pt x="4771" y="22297"/>
                    <a:pt x="4637" y="22230"/>
                  </a:cubicBezTo>
                  <a:lnTo>
                    <a:pt x="4570" y="22164"/>
                  </a:lnTo>
                  <a:cubicBezTo>
                    <a:pt x="4470" y="22064"/>
                    <a:pt x="4370" y="21997"/>
                    <a:pt x="4237" y="21930"/>
                  </a:cubicBezTo>
                  <a:cubicBezTo>
                    <a:pt x="4070" y="21830"/>
                    <a:pt x="3903" y="21730"/>
                    <a:pt x="3736" y="21630"/>
                  </a:cubicBezTo>
                  <a:cubicBezTo>
                    <a:pt x="3636" y="21530"/>
                    <a:pt x="3503" y="21430"/>
                    <a:pt x="3370" y="21363"/>
                  </a:cubicBezTo>
                  <a:cubicBezTo>
                    <a:pt x="3236" y="21296"/>
                    <a:pt x="3136" y="21230"/>
                    <a:pt x="3003" y="21163"/>
                  </a:cubicBezTo>
                  <a:lnTo>
                    <a:pt x="2869" y="21096"/>
                  </a:lnTo>
                  <a:lnTo>
                    <a:pt x="2669" y="20996"/>
                  </a:lnTo>
                  <a:cubicBezTo>
                    <a:pt x="2602" y="20963"/>
                    <a:pt x="2536" y="20929"/>
                    <a:pt x="2436" y="20896"/>
                  </a:cubicBezTo>
                  <a:cubicBezTo>
                    <a:pt x="2302" y="20829"/>
                    <a:pt x="2202" y="20729"/>
                    <a:pt x="2069" y="20663"/>
                  </a:cubicBezTo>
                  <a:cubicBezTo>
                    <a:pt x="1935" y="20596"/>
                    <a:pt x="1835" y="20496"/>
                    <a:pt x="1702" y="20396"/>
                  </a:cubicBezTo>
                  <a:cubicBezTo>
                    <a:pt x="1635" y="20329"/>
                    <a:pt x="1602" y="20296"/>
                    <a:pt x="1535" y="20229"/>
                  </a:cubicBezTo>
                  <a:cubicBezTo>
                    <a:pt x="1468" y="20129"/>
                    <a:pt x="1401" y="20029"/>
                    <a:pt x="1368" y="19895"/>
                  </a:cubicBezTo>
                  <a:lnTo>
                    <a:pt x="1301" y="19762"/>
                  </a:lnTo>
                  <a:cubicBezTo>
                    <a:pt x="1235" y="19695"/>
                    <a:pt x="1201" y="19628"/>
                    <a:pt x="1201" y="19562"/>
                  </a:cubicBezTo>
                  <a:cubicBezTo>
                    <a:pt x="1135" y="19462"/>
                    <a:pt x="1135" y="19328"/>
                    <a:pt x="1101" y="19228"/>
                  </a:cubicBezTo>
                  <a:cubicBezTo>
                    <a:pt x="1101" y="19161"/>
                    <a:pt x="1101" y="19095"/>
                    <a:pt x="1101" y="19028"/>
                  </a:cubicBezTo>
                  <a:cubicBezTo>
                    <a:pt x="1101" y="18895"/>
                    <a:pt x="1101" y="18861"/>
                    <a:pt x="1101" y="18795"/>
                  </a:cubicBezTo>
                  <a:cubicBezTo>
                    <a:pt x="1068" y="18661"/>
                    <a:pt x="1068" y="18528"/>
                    <a:pt x="1068" y="18394"/>
                  </a:cubicBezTo>
                  <a:lnTo>
                    <a:pt x="1035" y="18194"/>
                  </a:lnTo>
                  <a:lnTo>
                    <a:pt x="1001" y="17827"/>
                  </a:lnTo>
                  <a:lnTo>
                    <a:pt x="968" y="17494"/>
                  </a:lnTo>
                  <a:cubicBezTo>
                    <a:pt x="968" y="17327"/>
                    <a:pt x="968" y="17193"/>
                    <a:pt x="968" y="17060"/>
                  </a:cubicBezTo>
                  <a:lnTo>
                    <a:pt x="968" y="16927"/>
                  </a:lnTo>
                  <a:lnTo>
                    <a:pt x="934" y="16793"/>
                  </a:lnTo>
                  <a:lnTo>
                    <a:pt x="934" y="16726"/>
                  </a:lnTo>
                  <a:cubicBezTo>
                    <a:pt x="934" y="16293"/>
                    <a:pt x="901" y="15792"/>
                    <a:pt x="934" y="15325"/>
                  </a:cubicBezTo>
                  <a:cubicBezTo>
                    <a:pt x="934" y="15059"/>
                    <a:pt x="968" y="14825"/>
                    <a:pt x="934" y="14625"/>
                  </a:cubicBezTo>
                  <a:cubicBezTo>
                    <a:pt x="934" y="14491"/>
                    <a:pt x="934" y="14358"/>
                    <a:pt x="934" y="14225"/>
                  </a:cubicBezTo>
                  <a:lnTo>
                    <a:pt x="934" y="13958"/>
                  </a:lnTo>
                  <a:cubicBezTo>
                    <a:pt x="901" y="13658"/>
                    <a:pt x="901" y="13324"/>
                    <a:pt x="901" y="13024"/>
                  </a:cubicBezTo>
                  <a:cubicBezTo>
                    <a:pt x="934" y="12724"/>
                    <a:pt x="968" y="12423"/>
                    <a:pt x="1001" y="12090"/>
                  </a:cubicBezTo>
                  <a:cubicBezTo>
                    <a:pt x="1035" y="11890"/>
                    <a:pt x="1101" y="11656"/>
                    <a:pt x="1135" y="11456"/>
                  </a:cubicBezTo>
                  <a:lnTo>
                    <a:pt x="1201" y="11089"/>
                  </a:lnTo>
                  <a:cubicBezTo>
                    <a:pt x="1235" y="10889"/>
                    <a:pt x="1268" y="10722"/>
                    <a:pt x="1301" y="10522"/>
                  </a:cubicBezTo>
                  <a:cubicBezTo>
                    <a:pt x="1335" y="10389"/>
                    <a:pt x="1401" y="10255"/>
                    <a:pt x="1435" y="10155"/>
                  </a:cubicBezTo>
                  <a:lnTo>
                    <a:pt x="1502" y="10022"/>
                  </a:lnTo>
                  <a:cubicBezTo>
                    <a:pt x="1602" y="9788"/>
                    <a:pt x="1702" y="9555"/>
                    <a:pt x="1802" y="9321"/>
                  </a:cubicBezTo>
                  <a:lnTo>
                    <a:pt x="1935" y="8988"/>
                  </a:lnTo>
                  <a:cubicBezTo>
                    <a:pt x="2035" y="8821"/>
                    <a:pt x="2102" y="8687"/>
                    <a:pt x="2169" y="8554"/>
                  </a:cubicBezTo>
                  <a:cubicBezTo>
                    <a:pt x="2235" y="8454"/>
                    <a:pt x="2302" y="8320"/>
                    <a:pt x="2369" y="8220"/>
                  </a:cubicBezTo>
                  <a:lnTo>
                    <a:pt x="2436" y="8120"/>
                  </a:lnTo>
                  <a:lnTo>
                    <a:pt x="2469" y="8054"/>
                  </a:lnTo>
                  <a:cubicBezTo>
                    <a:pt x="2602" y="7887"/>
                    <a:pt x="2702" y="7687"/>
                    <a:pt x="2802" y="7486"/>
                  </a:cubicBezTo>
                  <a:cubicBezTo>
                    <a:pt x="2869" y="7386"/>
                    <a:pt x="2936" y="7253"/>
                    <a:pt x="3036" y="7153"/>
                  </a:cubicBezTo>
                  <a:cubicBezTo>
                    <a:pt x="3069" y="7086"/>
                    <a:pt x="3136" y="6986"/>
                    <a:pt x="3169" y="6919"/>
                  </a:cubicBezTo>
                  <a:lnTo>
                    <a:pt x="3303" y="6686"/>
                  </a:lnTo>
                  <a:cubicBezTo>
                    <a:pt x="3403" y="6552"/>
                    <a:pt x="3503" y="6386"/>
                    <a:pt x="3570" y="6252"/>
                  </a:cubicBezTo>
                  <a:lnTo>
                    <a:pt x="3636" y="6052"/>
                  </a:lnTo>
                  <a:lnTo>
                    <a:pt x="3670" y="6019"/>
                  </a:lnTo>
                  <a:cubicBezTo>
                    <a:pt x="3703" y="5919"/>
                    <a:pt x="3770" y="5852"/>
                    <a:pt x="3803" y="5785"/>
                  </a:cubicBezTo>
                  <a:cubicBezTo>
                    <a:pt x="3870" y="5618"/>
                    <a:pt x="3970" y="5485"/>
                    <a:pt x="4070" y="5352"/>
                  </a:cubicBezTo>
                  <a:cubicBezTo>
                    <a:pt x="4203" y="5185"/>
                    <a:pt x="4337" y="5051"/>
                    <a:pt x="4437" y="4918"/>
                  </a:cubicBezTo>
                  <a:lnTo>
                    <a:pt x="4537" y="4818"/>
                  </a:lnTo>
                  <a:cubicBezTo>
                    <a:pt x="4604" y="4718"/>
                    <a:pt x="4704" y="4618"/>
                    <a:pt x="4771" y="4518"/>
                  </a:cubicBezTo>
                  <a:cubicBezTo>
                    <a:pt x="5004" y="4251"/>
                    <a:pt x="5204" y="3984"/>
                    <a:pt x="5438" y="3717"/>
                  </a:cubicBezTo>
                  <a:cubicBezTo>
                    <a:pt x="5738" y="3384"/>
                    <a:pt x="6038" y="3083"/>
                    <a:pt x="6305" y="2850"/>
                  </a:cubicBezTo>
                  <a:cubicBezTo>
                    <a:pt x="6572" y="2616"/>
                    <a:pt x="6839" y="2416"/>
                    <a:pt x="7106" y="2216"/>
                  </a:cubicBezTo>
                  <a:lnTo>
                    <a:pt x="7206" y="2149"/>
                  </a:lnTo>
                  <a:lnTo>
                    <a:pt x="7272" y="2083"/>
                  </a:lnTo>
                  <a:cubicBezTo>
                    <a:pt x="7372" y="2016"/>
                    <a:pt x="7506" y="1916"/>
                    <a:pt x="7639" y="1849"/>
                  </a:cubicBezTo>
                  <a:cubicBezTo>
                    <a:pt x="7806" y="1749"/>
                    <a:pt x="8006" y="1682"/>
                    <a:pt x="8173" y="1582"/>
                  </a:cubicBezTo>
                  <a:cubicBezTo>
                    <a:pt x="8740" y="1382"/>
                    <a:pt x="9307" y="1249"/>
                    <a:pt x="9841" y="1115"/>
                  </a:cubicBezTo>
                  <a:cubicBezTo>
                    <a:pt x="10375" y="1015"/>
                    <a:pt x="10942" y="915"/>
                    <a:pt x="11642" y="848"/>
                  </a:cubicBezTo>
                  <a:cubicBezTo>
                    <a:pt x="11976" y="815"/>
                    <a:pt x="12409" y="782"/>
                    <a:pt x="12810" y="782"/>
                  </a:cubicBezTo>
                  <a:close/>
                  <a:moveTo>
                    <a:pt x="12226" y="1"/>
                  </a:moveTo>
                  <a:cubicBezTo>
                    <a:pt x="12072" y="1"/>
                    <a:pt x="11907" y="24"/>
                    <a:pt x="11742" y="48"/>
                  </a:cubicBezTo>
                  <a:cubicBezTo>
                    <a:pt x="11242" y="81"/>
                    <a:pt x="10741" y="148"/>
                    <a:pt x="10141" y="248"/>
                  </a:cubicBezTo>
                  <a:cubicBezTo>
                    <a:pt x="9674" y="315"/>
                    <a:pt x="9207" y="415"/>
                    <a:pt x="8707" y="548"/>
                  </a:cubicBezTo>
                  <a:cubicBezTo>
                    <a:pt x="8173" y="682"/>
                    <a:pt x="7639" y="882"/>
                    <a:pt x="7206" y="1115"/>
                  </a:cubicBezTo>
                  <a:cubicBezTo>
                    <a:pt x="7005" y="1215"/>
                    <a:pt x="6839" y="1349"/>
                    <a:pt x="6605" y="1482"/>
                  </a:cubicBezTo>
                  <a:cubicBezTo>
                    <a:pt x="6405" y="1649"/>
                    <a:pt x="6172" y="1816"/>
                    <a:pt x="5971" y="1983"/>
                  </a:cubicBezTo>
                  <a:cubicBezTo>
                    <a:pt x="5571" y="2283"/>
                    <a:pt x="5171" y="2616"/>
                    <a:pt x="4771" y="3083"/>
                  </a:cubicBezTo>
                  <a:cubicBezTo>
                    <a:pt x="4604" y="3250"/>
                    <a:pt x="4470" y="3417"/>
                    <a:pt x="4337" y="3584"/>
                  </a:cubicBezTo>
                  <a:lnTo>
                    <a:pt x="4304" y="3650"/>
                  </a:lnTo>
                  <a:cubicBezTo>
                    <a:pt x="4137" y="3817"/>
                    <a:pt x="3970" y="4017"/>
                    <a:pt x="3803" y="4184"/>
                  </a:cubicBezTo>
                  <a:cubicBezTo>
                    <a:pt x="3636" y="4418"/>
                    <a:pt x="3436" y="4618"/>
                    <a:pt x="3236" y="4851"/>
                  </a:cubicBezTo>
                  <a:cubicBezTo>
                    <a:pt x="3103" y="5018"/>
                    <a:pt x="3003" y="5252"/>
                    <a:pt x="2836" y="5518"/>
                  </a:cubicBezTo>
                  <a:lnTo>
                    <a:pt x="2802" y="5585"/>
                  </a:lnTo>
                  <a:lnTo>
                    <a:pt x="2769" y="5652"/>
                  </a:lnTo>
                  <a:cubicBezTo>
                    <a:pt x="2702" y="5819"/>
                    <a:pt x="2602" y="5985"/>
                    <a:pt x="2502" y="6152"/>
                  </a:cubicBezTo>
                  <a:cubicBezTo>
                    <a:pt x="2436" y="6252"/>
                    <a:pt x="2402" y="6352"/>
                    <a:pt x="2335" y="6452"/>
                  </a:cubicBezTo>
                  <a:lnTo>
                    <a:pt x="2269" y="6519"/>
                  </a:lnTo>
                  <a:cubicBezTo>
                    <a:pt x="2235" y="6586"/>
                    <a:pt x="2169" y="6686"/>
                    <a:pt x="2102" y="6786"/>
                  </a:cubicBezTo>
                  <a:lnTo>
                    <a:pt x="1969" y="7019"/>
                  </a:lnTo>
                  <a:lnTo>
                    <a:pt x="1735" y="7420"/>
                  </a:lnTo>
                  <a:lnTo>
                    <a:pt x="1635" y="7587"/>
                  </a:lnTo>
                  <a:cubicBezTo>
                    <a:pt x="1535" y="7753"/>
                    <a:pt x="1435" y="7953"/>
                    <a:pt x="1335" y="8120"/>
                  </a:cubicBezTo>
                  <a:cubicBezTo>
                    <a:pt x="1235" y="8320"/>
                    <a:pt x="1135" y="8554"/>
                    <a:pt x="1068" y="8754"/>
                  </a:cubicBezTo>
                  <a:lnTo>
                    <a:pt x="1001" y="8921"/>
                  </a:lnTo>
                  <a:lnTo>
                    <a:pt x="901" y="9088"/>
                  </a:lnTo>
                  <a:cubicBezTo>
                    <a:pt x="834" y="9254"/>
                    <a:pt x="768" y="9421"/>
                    <a:pt x="701" y="9588"/>
                  </a:cubicBezTo>
                  <a:lnTo>
                    <a:pt x="668" y="9655"/>
                  </a:lnTo>
                  <a:cubicBezTo>
                    <a:pt x="601" y="9821"/>
                    <a:pt x="534" y="10055"/>
                    <a:pt x="467" y="10288"/>
                  </a:cubicBezTo>
                  <a:cubicBezTo>
                    <a:pt x="434" y="10455"/>
                    <a:pt x="401" y="10589"/>
                    <a:pt x="367" y="10755"/>
                  </a:cubicBezTo>
                  <a:lnTo>
                    <a:pt x="301" y="11056"/>
                  </a:lnTo>
                  <a:cubicBezTo>
                    <a:pt x="234" y="11523"/>
                    <a:pt x="101" y="12056"/>
                    <a:pt x="67" y="12590"/>
                  </a:cubicBezTo>
                  <a:cubicBezTo>
                    <a:pt x="34" y="13024"/>
                    <a:pt x="0" y="13491"/>
                    <a:pt x="34" y="13991"/>
                  </a:cubicBezTo>
                  <a:lnTo>
                    <a:pt x="34" y="14225"/>
                  </a:lnTo>
                  <a:lnTo>
                    <a:pt x="34" y="14592"/>
                  </a:lnTo>
                  <a:cubicBezTo>
                    <a:pt x="67" y="14758"/>
                    <a:pt x="34" y="14892"/>
                    <a:pt x="34" y="15059"/>
                  </a:cubicBezTo>
                  <a:lnTo>
                    <a:pt x="34" y="15325"/>
                  </a:lnTo>
                  <a:cubicBezTo>
                    <a:pt x="0" y="15692"/>
                    <a:pt x="34" y="16093"/>
                    <a:pt x="34" y="16426"/>
                  </a:cubicBezTo>
                  <a:lnTo>
                    <a:pt x="67" y="16526"/>
                  </a:lnTo>
                  <a:lnTo>
                    <a:pt x="67" y="16793"/>
                  </a:lnTo>
                  <a:lnTo>
                    <a:pt x="101" y="17394"/>
                  </a:lnTo>
                  <a:cubicBezTo>
                    <a:pt x="101" y="17527"/>
                    <a:pt x="101" y="17660"/>
                    <a:pt x="134" y="17760"/>
                  </a:cubicBezTo>
                  <a:lnTo>
                    <a:pt x="134" y="17994"/>
                  </a:lnTo>
                  <a:cubicBezTo>
                    <a:pt x="167" y="18361"/>
                    <a:pt x="201" y="18728"/>
                    <a:pt x="234" y="19061"/>
                  </a:cubicBezTo>
                  <a:cubicBezTo>
                    <a:pt x="234" y="19428"/>
                    <a:pt x="334" y="19729"/>
                    <a:pt x="467" y="19995"/>
                  </a:cubicBezTo>
                  <a:cubicBezTo>
                    <a:pt x="467" y="20062"/>
                    <a:pt x="501" y="20095"/>
                    <a:pt x="534" y="20129"/>
                  </a:cubicBezTo>
                  <a:cubicBezTo>
                    <a:pt x="568" y="20196"/>
                    <a:pt x="601" y="20229"/>
                    <a:pt x="601" y="20296"/>
                  </a:cubicBezTo>
                  <a:cubicBezTo>
                    <a:pt x="668" y="20396"/>
                    <a:pt x="734" y="20496"/>
                    <a:pt x="768" y="20596"/>
                  </a:cubicBezTo>
                  <a:cubicBezTo>
                    <a:pt x="834" y="20663"/>
                    <a:pt x="901" y="20729"/>
                    <a:pt x="968" y="20796"/>
                  </a:cubicBezTo>
                  <a:cubicBezTo>
                    <a:pt x="1035" y="20896"/>
                    <a:pt x="1135" y="20963"/>
                    <a:pt x="1201" y="21029"/>
                  </a:cubicBezTo>
                  <a:lnTo>
                    <a:pt x="1301" y="21096"/>
                  </a:lnTo>
                  <a:cubicBezTo>
                    <a:pt x="1468" y="21196"/>
                    <a:pt x="1602" y="21296"/>
                    <a:pt x="1735" y="21396"/>
                  </a:cubicBezTo>
                  <a:cubicBezTo>
                    <a:pt x="1902" y="21463"/>
                    <a:pt x="2069" y="21563"/>
                    <a:pt x="2269" y="21630"/>
                  </a:cubicBezTo>
                  <a:cubicBezTo>
                    <a:pt x="2469" y="21697"/>
                    <a:pt x="2636" y="21797"/>
                    <a:pt x="2802" y="21863"/>
                  </a:cubicBezTo>
                  <a:lnTo>
                    <a:pt x="2969" y="21930"/>
                  </a:lnTo>
                  <a:cubicBezTo>
                    <a:pt x="3003" y="21964"/>
                    <a:pt x="3036" y="21997"/>
                    <a:pt x="3069" y="21997"/>
                  </a:cubicBezTo>
                  <a:cubicBezTo>
                    <a:pt x="3370" y="22197"/>
                    <a:pt x="3636" y="22397"/>
                    <a:pt x="3903" y="22597"/>
                  </a:cubicBezTo>
                  <a:lnTo>
                    <a:pt x="4037" y="22731"/>
                  </a:lnTo>
                  <a:cubicBezTo>
                    <a:pt x="4170" y="22831"/>
                    <a:pt x="4304" y="22931"/>
                    <a:pt x="4437" y="23031"/>
                  </a:cubicBezTo>
                  <a:cubicBezTo>
                    <a:pt x="4604" y="23164"/>
                    <a:pt x="4804" y="23298"/>
                    <a:pt x="5004" y="23398"/>
                  </a:cubicBezTo>
                  <a:cubicBezTo>
                    <a:pt x="5204" y="23498"/>
                    <a:pt x="5438" y="23598"/>
                    <a:pt x="5638" y="23698"/>
                  </a:cubicBezTo>
                  <a:cubicBezTo>
                    <a:pt x="5938" y="23832"/>
                    <a:pt x="6138" y="23898"/>
                    <a:pt x="6372" y="23998"/>
                  </a:cubicBezTo>
                  <a:cubicBezTo>
                    <a:pt x="6839" y="24132"/>
                    <a:pt x="7339" y="24198"/>
                    <a:pt x="7839" y="24299"/>
                  </a:cubicBezTo>
                  <a:cubicBezTo>
                    <a:pt x="8240" y="24365"/>
                    <a:pt x="8607" y="24365"/>
                    <a:pt x="8974" y="24399"/>
                  </a:cubicBezTo>
                  <a:lnTo>
                    <a:pt x="9407" y="24432"/>
                  </a:lnTo>
                  <a:cubicBezTo>
                    <a:pt x="9554" y="24442"/>
                    <a:pt x="9700" y="24446"/>
                    <a:pt x="9847" y="24446"/>
                  </a:cubicBezTo>
                  <a:cubicBezTo>
                    <a:pt x="10201" y="24446"/>
                    <a:pt x="10554" y="24422"/>
                    <a:pt x="10908" y="24399"/>
                  </a:cubicBezTo>
                  <a:cubicBezTo>
                    <a:pt x="11509" y="24365"/>
                    <a:pt x="12009" y="24299"/>
                    <a:pt x="12443" y="24198"/>
                  </a:cubicBezTo>
                  <a:cubicBezTo>
                    <a:pt x="12876" y="24132"/>
                    <a:pt x="13277" y="24032"/>
                    <a:pt x="13677" y="23932"/>
                  </a:cubicBezTo>
                  <a:lnTo>
                    <a:pt x="13810" y="23898"/>
                  </a:lnTo>
                  <a:lnTo>
                    <a:pt x="13944" y="23865"/>
                  </a:lnTo>
                  <a:cubicBezTo>
                    <a:pt x="14077" y="23865"/>
                    <a:pt x="14177" y="23832"/>
                    <a:pt x="14277" y="23798"/>
                  </a:cubicBezTo>
                  <a:cubicBezTo>
                    <a:pt x="14411" y="23765"/>
                    <a:pt x="14511" y="23731"/>
                    <a:pt x="14644" y="23665"/>
                  </a:cubicBezTo>
                  <a:cubicBezTo>
                    <a:pt x="14911" y="23565"/>
                    <a:pt x="15145" y="23465"/>
                    <a:pt x="15411" y="23331"/>
                  </a:cubicBezTo>
                  <a:cubicBezTo>
                    <a:pt x="15745" y="23131"/>
                    <a:pt x="16079" y="22931"/>
                    <a:pt x="16379" y="22731"/>
                  </a:cubicBezTo>
                  <a:cubicBezTo>
                    <a:pt x="16679" y="22497"/>
                    <a:pt x="17013" y="22297"/>
                    <a:pt x="17313" y="22064"/>
                  </a:cubicBezTo>
                  <a:cubicBezTo>
                    <a:pt x="17613" y="21830"/>
                    <a:pt x="17913" y="21597"/>
                    <a:pt x="18247" y="21363"/>
                  </a:cubicBezTo>
                  <a:lnTo>
                    <a:pt x="18580" y="21063"/>
                  </a:lnTo>
                  <a:cubicBezTo>
                    <a:pt x="18781" y="20896"/>
                    <a:pt x="18947" y="20763"/>
                    <a:pt x="19114" y="20629"/>
                  </a:cubicBezTo>
                  <a:cubicBezTo>
                    <a:pt x="19281" y="20496"/>
                    <a:pt x="19448" y="20396"/>
                    <a:pt x="19614" y="20262"/>
                  </a:cubicBezTo>
                  <a:lnTo>
                    <a:pt x="19681" y="20229"/>
                  </a:lnTo>
                  <a:cubicBezTo>
                    <a:pt x="19881" y="20062"/>
                    <a:pt x="20115" y="19929"/>
                    <a:pt x="20315" y="19795"/>
                  </a:cubicBezTo>
                  <a:cubicBezTo>
                    <a:pt x="20715" y="19462"/>
                    <a:pt x="21149" y="19128"/>
                    <a:pt x="21549" y="18828"/>
                  </a:cubicBezTo>
                  <a:cubicBezTo>
                    <a:pt x="21916" y="18528"/>
                    <a:pt x="22316" y="18194"/>
                    <a:pt x="22650" y="17861"/>
                  </a:cubicBezTo>
                  <a:cubicBezTo>
                    <a:pt x="22984" y="17527"/>
                    <a:pt x="23317" y="17160"/>
                    <a:pt x="23684" y="16760"/>
                  </a:cubicBezTo>
                  <a:lnTo>
                    <a:pt x="23717" y="16693"/>
                  </a:lnTo>
                  <a:cubicBezTo>
                    <a:pt x="24051" y="16359"/>
                    <a:pt x="24351" y="15993"/>
                    <a:pt x="24651" y="15592"/>
                  </a:cubicBezTo>
                  <a:cubicBezTo>
                    <a:pt x="24952" y="15259"/>
                    <a:pt x="25218" y="14892"/>
                    <a:pt x="25485" y="14558"/>
                  </a:cubicBezTo>
                  <a:lnTo>
                    <a:pt x="25652" y="14325"/>
                  </a:lnTo>
                  <a:lnTo>
                    <a:pt x="25919" y="13958"/>
                  </a:lnTo>
                  <a:lnTo>
                    <a:pt x="26086" y="13758"/>
                  </a:lnTo>
                  <a:cubicBezTo>
                    <a:pt x="26186" y="13624"/>
                    <a:pt x="26253" y="13491"/>
                    <a:pt x="26353" y="13391"/>
                  </a:cubicBezTo>
                  <a:lnTo>
                    <a:pt x="26519" y="13157"/>
                  </a:lnTo>
                  <a:cubicBezTo>
                    <a:pt x="26586" y="13024"/>
                    <a:pt x="26686" y="12890"/>
                    <a:pt x="26786" y="12790"/>
                  </a:cubicBezTo>
                  <a:lnTo>
                    <a:pt x="26886" y="12623"/>
                  </a:lnTo>
                  <a:cubicBezTo>
                    <a:pt x="27020" y="12423"/>
                    <a:pt x="27187" y="12190"/>
                    <a:pt x="27320" y="11990"/>
                  </a:cubicBezTo>
                  <a:lnTo>
                    <a:pt x="27453" y="11823"/>
                  </a:lnTo>
                  <a:cubicBezTo>
                    <a:pt x="27553" y="11689"/>
                    <a:pt x="27687" y="11523"/>
                    <a:pt x="27787" y="11389"/>
                  </a:cubicBezTo>
                  <a:cubicBezTo>
                    <a:pt x="27854" y="11289"/>
                    <a:pt x="27920" y="11189"/>
                    <a:pt x="27954" y="11122"/>
                  </a:cubicBezTo>
                  <a:cubicBezTo>
                    <a:pt x="28020" y="11022"/>
                    <a:pt x="28087" y="10922"/>
                    <a:pt x="28154" y="10822"/>
                  </a:cubicBezTo>
                  <a:cubicBezTo>
                    <a:pt x="28421" y="10455"/>
                    <a:pt x="28654" y="10122"/>
                    <a:pt x="28921" y="9788"/>
                  </a:cubicBezTo>
                  <a:cubicBezTo>
                    <a:pt x="29088" y="9588"/>
                    <a:pt x="29255" y="9455"/>
                    <a:pt x="29421" y="9288"/>
                  </a:cubicBezTo>
                  <a:cubicBezTo>
                    <a:pt x="29622" y="9154"/>
                    <a:pt x="29822" y="9054"/>
                    <a:pt x="30022" y="8954"/>
                  </a:cubicBezTo>
                  <a:cubicBezTo>
                    <a:pt x="30456" y="8787"/>
                    <a:pt x="30923" y="8687"/>
                    <a:pt x="31490" y="8621"/>
                  </a:cubicBezTo>
                  <a:cubicBezTo>
                    <a:pt x="31723" y="8604"/>
                    <a:pt x="31973" y="8596"/>
                    <a:pt x="32244" y="8596"/>
                  </a:cubicBezTo>
                  <a:cubicBezTo>
                    <a:pt x="32515" y="8596"/>
                    <a:pt x="32807" y="8604"/>
                    <a:pt x="33124" y="8621"/>
                  </a:cubicBezTo>
                  <a:cubicBezTo>
                    <a:pt x="33591" y="8621"/>
                    <a:pt x="34192" y="8687"/>
                    <a:pt x="34792" y="8754"/>
                  </a:cubicBezTo>
                  <a:lnTo>
                    <a:pt x="35126" y="8821"/>
                  </a:lnTo>
                  <a:lnTo>
                    <a:pt x="35392" y="8887"/>
                  </a:lnTo>
                  <a:cubicBezTo>
                    <a:pt x="35659" y="8921"/>
                    <a:pt x="35893" y="8954"/>
                    <a:pt x="36160" y="8954"/>
                  </a:cubicBezTo>
                  <a:cubicBezTo>
                    <a:pt x="36260" y="8971"/>
                    <a:pt x="36360" y="8979"/>
                    <a:pt x="36460" y="8979"/>
                  </a:cubicBezTo>
                  <a:cubicBezTo>
                    <a:pt x="36560" y="8979"/>
                    <a:pt x="36660" y="8971"/>
                    <a:pt x="36760" y="8954"/>
                  </a:cubicBezTo>
                  <a:lnTo>
                    <a:pt x="36927" y="8954"/>
                  </a:lnTo>
                  <a:cubicBezTo>
                    <a:pt x="37194" y="8954"/>
                    <a:pt x="37427" y="8921"/>
                    <a:pt x="37661" y="8854"/>
                  </a:cubicBezTo>
                  <a:cubicBezTo>
                    <a:pt x="38261" y="8687"/>
                    <a:pt x="38695" y="8354"/>
                    <a:pt x="38928" y="7887"/>
                  </a:cubicBezTo>
                  <a:cubicBezTo>
                    <a:pt x="38928" y="7853"/>
                    <a:pt x="38962" y="7820"/>
                    <a:pt x="38962" y="7787"/>
                  </a:cubicBezTo>
                  <a:cubicBezTo>
                    <a:pt x="39062" y="7553"/>
                    <a:pt x="39095" y="7320"/>
                    <a:pt x="39128" y="7086"/>
                  </a:cubicBezTo>
                  <a:cubicBezTo>
                    <a:pt x="39162" y="6819"/>
                    <a:pt x="39162" y="6552"/>
                    <a:pt x="39095" y="6286"/>
                  </a:cubicBezTo>
                  <a:cubicBezTo>
                    <a:pt x="39062" y="6019"/>
                    <a:pt x="38962" y="5785"/>
                    <a:pt x="38828" y="5552"/>
                  </a:cubicBezTo>
                  <a:cubicBezTo>
                    <a:pt x="38695" y="5318"/>
                    <a:pt x="38528" y="5118"/>
                    <a:pt x="38294" y="4885"/>
                  </a:cubicBezTo>
                  <a:cubicBezTo>
                    <a:pt x="38128" y="4684"/>
                    <a:pt x="37928" y="4518"/>
                    <a:pt x="37761" y="4351"/>
                  </a:cubicBezTo>
                  <a:cubicBezTo>
                    <a:pt x="37527" y="4184"/>
                    <a:pt x="37294" y="4017"/>
                    <a:pt x="37094" y="3851"/>
                  </a:cubicBezTo>
                  <a:cubicBezTo>
                    <a:pt x="36860" y="3650"/>
                    <a:pt x="36627" y="3517"/>
                    <a:pt x="36426" y="3384"/>
                  </a:cubicBezTo>
                  <a:cubicBezTo>
                    <a:pt x="36260" y="3283"/>
                    <a:pt x="36093" y="3150"/>
                    <a:pt x="35893" y="3050"/>
                  </a:cubicBezTo>
                  <a:lnTo>
                    <a:pt x="35826" y="3017"/>
                  </a:lnTo>
                  <a:lnTo>
                    <a:pt x="35759" y="2950"/>
                  </a:lnTo>
                  <a:cubicBezTo>
                    <a:pt x="35492" y="2783"/>
                    <a:pt x="35226" y="2616"/>
                    <a:pt x="34959" y="2483"/>
                  </a:cubicBezTo>
                  <a:cubicBezTo>
                    <a:pt x="34759" y="2349"/>
                    <a:pt x="34558" y="2249"/>
                    <a:pt x="34392" y="2116"/>
                  </a:cubicBezTo>
                  <a:cubicBezTo>
                    <a:pt x="34225" y="2049"/>
                    <a:pt x="34091" y="1949"/>
                    <a:pt x="33958" y="1882"/>
                  </a:cubicBezTo>
                  <a:cubicBezTo>
                    <a:pt x="33791" y="1782"/>
                    <a:pt x="33624" y="1682"/>
                    <a:pt x="33424" y="1616"/>
                  </a:cubicBezTo>
                  <a:cubicBezTo>
                    <a:pt x="33157" y="1482"/>
                    <a:pt x="32857" y="1415"/>
                    <a:pt x="32624" y="1382"/>
                  </a:cubicBezTo>
                  <a:lnTo>
                    <a:pt x="32490" y="1349"/>
                  </a:lnTo>
                  <a:cubicBezTo>
                    <a:pt x="32257" y="1282"/>
                    <a:pt x="32023" y="1215"/>
                    <a:pt x="31823" y="1149"/>
                  </a:cubicBezTo>
                  <a:lnTo>
                    <a:pt x="31590" y="1115"/>
                  </a:lnTo>
                  <a:cubicBezTo>
                    <a:pt x="31356" y="1049"/>
                    <a:pt x="31089" y="982"/>
                    <a:pt x="30822" y="948"/>
                  </a:cubicBezTo>
                  <a:lnTo>
                    <a:pt x="30722" y="948"/>
                  </a:lnTo>
                  <a:lnTo>
                    <a:pt x="30622" y="915"/>
                  </a:lnTo>
                  <a:cubicBezTo>
                    <a:pt x="30389" y="882"/>
                    <a:pt x="30122" y="848"/>
                    <a:pt x="29888" y="815"/>
                  </a:cubicBezTo>
                  <a:cubicBezTo>
                    <a:pt x="29622" y="782"/>
                    <a:pt x="29355" y="782"/>
                    <a:pt x="29088" y="782"/>
                  </a:cubicBezTo>
                  <a:lnTo>
                    <a:pt x="27520" y="782"/>
                  </a:lnTo>
                  <a:cubicBezTo>
                    <a:pt x="27287" y="782"/>
                    <a:pt x="27053" y="815"/>
                    <a:pt x="26820" y="815"/>
                  </a:cubicBezTo>
                  <a:lnTo>
                    <a:pt x="26753" y="815"/>
                  </a:lnTo>
                  <a:cubicBezTo>
                    <a:pt x="26453" y="848"/>
                    <a:pt x="26152" y="848"/>
                    <a:pt x="25852" y="915"/>
                  </a:cubicBezTo>
                  <a:cubicBezTo>
                    <a:pt x="25619" y="948"/>
                    <a:pt x="25419" y="982"/>
                    <a:pt x="25185" y="1015"/>
                  </a:cubicBezTo>
                  <a:lnTo>
                    <a:pt x="25052" y="1049"/>
                  </a:lnTo>
                  <a:cubicBezTo>
                    <a:pt x="24852" y="1082"/>
                    <a:pt x="24651" y="1149"/>
                    <a:pt x="24485" y="1182"/>
                  </a:cubicBezTo>
                  <a:lnTo>
                    <a:pt x="24385" y="1182"/>
                  </a:lnTo>
                  <a:cubicBezTo>
                    <a:pt x="24251" y="1182"/>
                    <a:pt x="24118" y="1215"/>
                    <a:pt x="23984" y="1215"/>
                  </a:cubicBezTo>
                  <a:cubicBezTo>
                    <a:pt x="23851" y="1182"/>
                    <a:pt x="23717" y="1182"/>
                    <a:pt x="23584" y="1149"/>
                  </a:cubicBezTo>
                  <a:lnTo>
                    <a:pt x="23517" y="1149"/>
                  </a:lnTo>
                  <a:cubicBezTo>
                    <a:pt x="23284" y="1115"/>
                    <a:pt x="22984" y="1049"/>
                    <a:pt x="22717" y="1049"/>
                  </a:cubicBezTo>
                  <a:cubicBezTo>
                    <a:pt x="22450" y="1082"/>
                    <a:pt x="22183" y="1115"/>
                    <a:pt x="21949" y="1149"/>
                  </a:cubicBezTo>
                  <a:lnTo>
                    <a:pt x="21783" y="1182"/>
                  </a:lnTo>
                  <a:lnTo>
                    <a:pt x="21649" y="1182"/>
                  </a:lnTo>
                  <a:cubicBezTo>
                    <a:pt x="21416" y="1215"/>
                    <a:pt x="21149" y="1282"/>
                    <a:pt x="20915" y="1315"/>
                  </a:cubicBezTo>
                  <a:cubicBezTo>
                    <a:pt x="20815" y="1349"/>
                    <a:pt x="20749" y="1349"/>
                    <a:pt x="20682" y="1382"/>
                  </a:cubicBezTo>
                  <a:lnTo>
                    <a:pt x="20615" y="1382"/>
                  </a:lnTo>
                  <a:cubicBezTo>
                    <a:pt x="20415" y="1449"/>
                    <a:pt x="20248" y="1482"/>
                    <a:pt x="20048" y="1516"/>
                  </a:cubicBezTo>
                  <a:lnTo>
                    <a:pt x="19514" y="1516"/>
                  </a:lnTo>
                  <a:cubicBezTo>
                    <a:pt x="19348" y="1516"/>
                    <a:pt x="19214" y="1482"/>
                    <a:pt x="19047" y="1482"/>
                  </a:cubicBezTo>
                  <a:cubicBezTo>
                    <a:pt x="18580" y="1382"/>
                    <a:pt x="18147" y="1249"/>
                    <a:pt x="17680" y="1115"/>
                  </a:cubicBezTo>
                  <a:cubicBezTo>
                    <a:pt x="17446" y="1015"/>
                    <a:pt x="17179" y="948"/>
                    <a:pt x="16946" y="882"/>
                  </a:cubicBezTo>
                  <a:lnTo>
                    <a:pt x="16879" y="848"/>
                  </a:lnTo>
                  <a:cubicBezTo>
                    <a:pt x="16679" y="815"/>
                    <a:pt x="16446" y="748"/>
                    <a:pt x="16212" y="682"/>
                  </a:cubicBezTo>
                  <a:lnTo>
                    <a:pt x="16045" y="615"/>
                  </a:lnTo>
                  <a:lnTo>
                    <a:pt x="15945" y="582"/>
                  </a:lnTo>
                  <a:cubicBezTo>
                    <a:pt x="15812" y="548"/>
                    <a:pt x="15678" y="515"/>
                    <a:pt x="15545" y="481"/>
                  </a:cubicBezTo>
                  <a:cubicBezTo>
                    <a:pt x="15278" y="415"/>
                    <a:pt x="15011" y="348"/>
                    <a:pt x="14744" y="315"/>
                  </a:cubicBezTo>
                  <a:cubicBezTo>
                    <a:pt x="14277" y="215"/>
                    <a:pt x="13777" y="115"/>
                    <a:pt x="13243" y="48"/>
                  </a:cubicBezTo>
                  <a:cubicBezTo>
                    <a:pt x="12976" y="14"/>
                    <a:pt x="12676" y="14"/>
                    <a:pt x="12409" y="14"/>
                  </a:cubicBezTo>
                  <a:cubicBezTo>
                    <a:pt x="12351" y="5"/>
                    <a:pt x="12289" y="1"/>
                    <a:pt x="12226"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2"/>
            <p:cNvSpPr/>
            <p:nvPr/>
          </p:nvSpPr>
          <p:spPr>
            <a:xfrm>
              <a:off x="4358275" y="1534875"/>
              <a:ext cx="423675" cy="321925"/>
            </a:xfrm>
            <a:custGeom>
              <a:avLst/>
              <a:gdLst/>
              <a:ahLst/>
              <a:cxnLst/>
              <a:rect l="l" t="t" r="r" b="b"/>
              <a:pathLst>
                <a:path w="16947" h="12877" extrusionOk="0">
                  <a:moveTo>
                    <a:pt x="16846" y="0"/>
                  </a:moveTo>
                  <a:cubicBezTo>
                    <a:pt x="16779" y="0"/>
                    <a:pt x="16746" y="0"/>
                    <a:pt x="16713" y="34"/>
                  </a:cubicBezTo>
                  <a:cubicBezTo>
                    <a:pt x="16613" y="101"/>
                    <a:pt x="16546" y="134"/>
                    <a:pt x="16413" y="201"/>
                  </a:cubicBezTo>
                  <a:cubicBezTo>
                    <a:pt x="16346" y="234"/>
                    <a:pt x="16279" y="267"/>
                    <a:pt x="16212" y="301"/>
                  </a:cubicBezTo>
                  <a:lnTo>
                    <a:pt x="16079" y="367"/>
                  </a:lnTo>
                  <a:cubicBezTo>
                    <a:pt x="15979" y="401"/>
                    <a:pt x="15845" y="434"/>
                    <a:pt x="15712" y="467"/>
                  </a:cubicBezTo>
                  <a:cubicBezTo>
                    <a:pt x="15612" y="501"/>
                    <a:pt x="15479" y="501"/>
                    <a:pt x="15378" y="501"/>
                  </a:cubicBezTo>
                  <a:lnTo>
                    <a:pt x="15312" y="534"/>
                  </a:lnTo>
                  <a:cubicBezTo>
                    <a:pt x="15132" y="548"/>
                    <a:pt x="14947" y="556"/>
                    <a:pt x="14751" y="556"/>
                  </a:cubicBezTo>
                  <a:cubicBezTo>
                    <a:pt x="14474" y="556"/>
                    <a:pt x="14176" y="540"/>
                    <a:pt x="13844" y="501"/>
                  </a:cubicBezTo>
                  <a:cubicBezTo>
                    <a:pt x="13677" y="501"/>
                    <a:pt x="13510" y="467"/>
                    <a:pt x="13344" y="467"/>
                  </a:cubicBezTo>
                  <a:lnTo>
                    <a:pt x="13077" y="434"/>
                  </a:lnTo>
                  <a:cubicBezTo>
                    <a:pt x="12843" y="401"/>
                    <a:pt x="12610" y="401"/>
                    <a:pt x="12376" y="401"/>
                  </a:cubicBezTo>
                  <a:cubicBezTo>
                    <a:pt x="12226" y="392"/>
                    <a:pt x="12084" y="388"/>
                    <a:pt x="11949" y="388"/>
                  </a:cubicBezTo>
                  <a:cubicBezTo>
                    <a:pt x="11542" y="388"/>
                    <a:pt x="11192" y="426"/>
                    <a:pt x="10842" y="501"/>
                  </a:cubicBezTo>
                  <a:cubicBezTo>
                    <a:pt x="10608" y="534"/>
                    <a:pt x="10342" y="601"/>
                    <a:pt x="10108" y="668"/>
                  </a:cubicBezTo>
                  <a:cubicBezTo>
                    <a:pt x="9841" y="734"/>
                    <a:pt x="9608" y="801"/>
                    <a:pt x="9374" y="868"/>
                  </a:cubicBezTo>
                  <a:cubicBezTo>
                    <a:pt x="9141" y="968"/>
                    <a:pt x="8941" y="1068"/>
                    <a:pt x="8707" y="1168"/>
                  </a:cubicBezTo>
                  <a:cubicBezTo>
                    <a:pt x="8640" y="1201"/>
                    <a:pt x="8574" y="1201"/>
                    <a:pt x="8540" y="1235"/>
                  </a:cubicBezTo>
                  <a:lnTo>
                    <a:pt x="8440" y="1301"/>
                  </a:lnTo>
                  <a:cubicBezTo>
                    <a:pt x="8307" y="1368"/>
                    <a:pt x="8207" y="1435"/>
                    <a:pt x="8107" y="1502"/>
                  </a:cubicBezTo>
                  <a:cubicBezTo>
                    <a:pt x="7740" y="1735"/>
                    <a:pt x="7406" y="2035"/>
                    <a:pt x="7006" y="2436"/>
                  </a:cubicBezTo>
                  <a:cubicBezTo>
                    <a:pt x="6872" y="2636"/>
                    <a:pt x="6706" y="2802"/>
                    <a:pt x="6539" y="2969"/>
                  </a:cubicBezTo>
                  <a:cubicBezTo>
                    <a:pt x="6339" y="3203"/>
                    <a:pt x="6172" y="3403"/>
                    <a:pt x="6072" y="3570"/>
                  </a:cubicBezTo>
                  <a:cubicBezTo>
                    <a:pt x="5972" y="3670"/>
                    <a:pt x="5905" y="3803"/>
                    <a:pt x="5838" y="3903"/>
                  </a:cubicBezTo>
                  <a:cubicBezTo>
                    <a:pt x="5772" y="4003"/>
                    <a:pt x="5738" y="4070"/>
                    <a:pt x="5672" y="4170"/>
                  </a:cubicBezTo>
                  <a:cubicBezTo>
                    <a:pt x="5538" y="4337"/>
                    <a:pt x="5405" y="4504"/>
                    <a:pt x="5271" y="4670"/>
                  </a:cubicBezTo>
                  <a:cubicBezTo>
                    <a:pt x="5205" y="4771"/>
                    <a:pt x="5138" y="4871"/>
                    <a:pt x="5038" y="4971"/>
                  </a:cubicBezTo>
                  <a:cubicBezTo>
                    <a:pt x="4971" y="5037"/>
                    <a:pt x="4904" y="5137"/>
                    <a:pt x="4804" y="5204"/>
                  </a:cubicBezTo>
                  <a:cubicBezTo>
                    <a:pt x="4604" y="5438"/>
                    <a:pt x="4471" y="5638"/>
                    <a:pt x="4337" y="5838"/>
                  </a:cubicBezTo>
                  <a:cubicBezTo>
                    <a:pt x="4204" y="6071"/>
                    <a:pt x="4070" y="6305"/>
                    <a:pt x="3937" y="6538"/>
                  </a:cubicBezTo>
                  <a:cubicBezTo>
                    <a:pt x="3804" y="6772"/>
                    <a:pt x="3703" y="7005"/>
                    <a:pt x="3603" y="7239"/>
                  </a:cubicBezTo>
                  <a:cubicBezTo>
                    <a:pt x="3537" y="7339"/>
                    <a:pt x="3503" y="7472"/>
                    <a:pt x="3437" y="7573"/>
                  </a:cubicBezTo>
                  <a:lnTo>
                    <a:pt x="3370" y="7739"/>
                  </a:lnTo>
                  <a:lnTo>
                    <a:pt x="3270" y="7973"/>
                  </a:lnTo>
                  <a:lnTo>
                    <a:pt x="3170" y="8206"/>
                  </a:lnTo>
                  <a:cubicBezTo>
                    <a:pt x="3070" y="8373"/>
                    <a:pt x="3003" y="8540"/>
                    <a:pt x="2936" y="8707"/>
                  </a:cubicBezTo>
                  <a:cubicBezTo>
                    <a:pt x="2836" y="8907"/>
                    <a:pt x="2736" y="9074"/>
                    <a:pt x="2636" y="9274"/>
                  </a:cubicBezTo>
                  <a:lnTo>
                    <a:pt x="2603" y="9374"/>
                  </a:lnTo>
                  <a:lnTo>
                    <a:pt x="2503" y="9541"/>
                  </a:lnTo>
                  <a:cubicBezTo>
                    <a:pt x="2403" y="9707"/>
                    <a:pt x="2302" y="9874"/>
                    <a:pt x="2202" y="10041"/>
                  </a:cubicBezTo>
                  <a:cubicBezTo>
                    <a:pt x="2102" y="10241"/>
                    <a:pt x="1969" y="10408"/>
                    <a:pt x="1835" y="10575"/>
                  </a:cubicBezTo>
                  <a:cubicBezTo>
                    <a:pt x="1735" y="10741"/>
                    <a:pt x="1569" y="10908"/>
                    <a:pt x="1402" y="11075"/>
                  </a:cubicBezTo>
                  <a:cubicBezTo>
                    <a:pt x="1235" y="11242"/>
                    <a:pt x="1068" y="11409"/>
                    <a:pt x="935" y="11609"/>
                  </a:cubicBezTo>
                  <a:lnTo>
                    <a:pt x="768" y="11809"/>
                  </a:lnTo>
                  <a:cubicBezTo>
                    <a:pt x="501" y="12109"/>
                    <a:pt x="301" y="12376"/>
                    <a:pt x="68" y="12643"/>
                  </a:cubicBezTo>
                  <a:cubicBezTo>
                    <a:pt x="34" y="12643"/>
                    <a:pt x="34" y="12676"/>
                    <a:pt x="34" y="12676"/>
                  </a:cubicBezTo>
                  <a:cubicBezTo>
                    <a:pt x="1" y="12743"/>
                    <a:pt x="1" y="12810"/>
                    <a:pt x="34" y="12843"/>
                  </a:cubicBezTo>
                  <a:cubicBezTo>
                    <a:pt x="68" y="12876"/>
                    <a:pt x="101" y="12876"/>
                    <a:pt x="168" y="12876"/>
                  </a:cubicBezTo>
                  <a:cubicBezTo>
                    <a:pt x="201" y="12876"/>
                    <a:pt x="234" y="12876"/>
                    <a:pt x="234" y="12843"/>
                  </a:cubicBezTo>
                  <a:cubicBezTo>
                    <a:pt x="501" y="12543"/>
                    <a:pt x="735" y="12276"/>
                    <a:pt x="1002" y="11976"/>
                  </a:cubicBezTo>
                  <a:lnTo>
                    <a:pt x="1202" y="11709"/>
                  </a:lnTo>
                  <a:cubicBezTo>
                    <a:pt x="1335" y="11542"/>
                    <a:pt x="1502" y="11375"/>
                    <a:pt x="1669" y="11208"/>
                  </a:cubicBezTo>
                  <a:cubicBezTo>
                    <a:pt x="1902" y="10942"/>
                    <a:pt x="2069" y="10741"/>
                    <a:pt x="2236" y="10541"/>
                  </a:cubicBezTo>
                  <a:cubicBezTo>
                    <a:pt x="2403" y="10308"/>
                    <a:pt x="2569" y="10074"/>
                    <a:pt x="2669" y="9874"/>
                  </a:cubicBezTo>
                  <a:lnTo>
                    <a:pt x="2870" y="9574"/>
                  </a:lnTo>
                  <a:lnTo>
                    <a:pt x="3036" y="9274"/>
                  </a:lnTo>
                  <a:cubicBezTo>
                    <a:pt x="3170" y="9040"/>
                    <a:pt x="3303" y="8807"/>
                    <a:pt x="3437" y="8540"/>
                  </a:cubicBezTo>
                  <a:lnTo>
                    <a:pt x="3537" y="8306"/>
                  </a:lnTo>
                  <a:lnTo>
                    <a:pt x="3670" y="8073"/>
                  </a:lnTo>
                  <a:lnTo>
                    <a:pt x="3770" y="7839"/>
                  </a:lnTo>
                  <a:cubicBezTo>
                    <a:pt x="3837" y="7706"/>
                    <a:pt x="3904" y="7606"/>
                    <a:pt x="3937" y="7472"/>
                  </a:cubicBezTo>
                  <a:lnTo>
                    <a:pt x="3970" y="7406"/>
                  </a:lnTo>
                  <a:cubicBezTo>
                    <a:pt x="4070" y="7206"/>
                    <a:pt x="4170" y="6972"/>
                    <a:pt x="4304" y="6772"/>
                  </a:cubicBezTo>
                  <a:cubicBezTo>
                    <a:pt x="4537" y="6338"/>
                    <a:pt x="4738" y="6038"/>
                    <a:pt x="4938" y="5771"/>
                  </a:cubicBezTo>
                  <a:cubicBezTo>
                    <a:pt x="5104" y="5604"/>
                    <a:pt x="5238" y="5438"/>
                    <a:pt x="5405" y="5271"/>
                  </a:cubicBezTo>
                  <a:lnTo>
                    <a:pt x="5438" y="5204"/>
                  </a:lnTo>
                  <a:lnTo>
                    <a:pt x="5605" y="5004"/>
                  </a:lnTo>
                  <a:cubicBezTo>
                    <a:pt x="5705" y="4937"/>
                    <a:pt x="5772" y="4837"/>
                    <a:pt x="5838" y="4737"/>
                  </a:cubicBezTo>
                  <a:cubicBezTo>
                    <a:pt x="5972" y="4570"/>
                    <a:pt x="6072" y="4404"/>
                    <a:pt x="6205" y="4237"/>
                  </a:cubicBezTo>
                  <a:lnTo>
                    <a:pt x="6239" y="4137"/>
                  </a:lnTo>
                  <a:cubicBezTo>
                    <a:pt x="6305" y="4070"/>
                    <a:pt x="6339" y="4003"/>
                    <a:pt x="6372" y="3937"/>
                  </a:cubicBezTo>
                  <a:cubicBezTo>
                    <a:pt x="6439" y="3837"/>
                    <a:pt x="6505" y="3770"/>
                    <a:pt x="6539" y="3703"/>
                  </a:cubicBezTo>
                  <a:cubicBezTo>
                    <a:pt x="6806" y="3370"/>
                    <a:pt x="7106" y="3036"/>
                    <a:pt x="7339" y="2802"/>
                  </a:cubicBezTo>
                  <a:cubicBezTo>
                    <a:pt x="7573" y="2569"/>
                    <a:pt x="7840" y="2269"/>
                    <a:pt x="8140" y="2035"/>
                  </a:cubicBezTo>
                  <a:cubicBezTo>
                    <a:pt x="8340" y="1902"/>
                    <a:pt x="8507" y="1802"/>
                    <a:pt x="8674" y="1702"/>
                  </a:cubicBezTo>
                  <a:cubicBezTo>
                    <a:pt x="8840" y="1635"/>
                    <a:pt x="9041" y="1535"/>
                    <a:pt x="9207" y="1468"/>
                  </a:cubicBezTo>
                  <a:lnTo>
                    <a:pt x="9307" y="1435"/>
                  </a:lnTo>
                  <a:cubicBezTo>
                    <a:pt x="9641" y="1301"/>
                    <a:pt x="10008" y="1201"/>
                    <a:pt x="10308" y="1101"/>
                  </a:cubicBezTo>
                  <a:cubicBezTo>
                    <a:pt x="10675" y="1001"/>
                    <a:pt x="11009" y="934"/>
                    <a:pt x="11342" y="901"/>
                  </a:cubicBezTo>
                  <a:cubicBezTo>
                    <a:pt x="11843" y="834"/>
                    <a:pt x="12276" y="834"/>
                    <a:pt x="12710" y="834"/>
                  </a:cubicBezTo>
                  <a:lnTo>
                    <a:pt x="13244" y="834"/>
                  </a:lnTo>
                  <a:lnTo>
                    <a:pt x="13377" y="868"/>
                  </a:lnTo>
                  <a:lnTo>
                    <a:pt x="14144" y="868"/>
                  </a:lnTo>
                  <a:cubicBezTo>
                    <a:pt x="14611" y="868"/>
                    <a:pt x="15078" y="868"/>
                    <a:pt x="15579" y="801"/>
                  </a:cubicBezTo>
                  <a:cubicBezTo>
                    <a:pt x="15679" y="768"/>
                    <a:pt x="15779" y="768"/>
                    <a:pt x="15912" y="734"/>
                  </a:cubicBezTo>
                  <a:cubicBezTo>
                    <a:pt x="16012" y="701"/>
                    <a:pt x="16112" y="668"/>
                    <a:pt x="16246" y="601"/>
                  </a:cubicBezTo>
                  <a:cubicBezTo>
                    <a:pt x="16513" y="501"/>
                    <a:pt x="16713" y="401"/>
                    <a:pt x="16880" y="267"/>
                  </a:cubicBezTo>
                  <a:cubicBezTo>
                    <a:pt x="16913" y="267"/>
                    <a:pt x="16913" y="234"/>
                    <a:pt x="16946" y="201"/>
                  </a:cubicBezTo>
                  <a:cubicBezTo>
                    <a:pt x="16946" y="167"/>
                    <a:pt x="16946" y="134"/>
                    <a:pt x="16913" y="101"/>
                  </a:cubicBezTo>
                  <a:cubicBezTo>
                    <a:pt x="16913" y="67"/>
                    <a:pt x="16880" y="34"/>
                    <a:pt x="16846"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2"/>
            <p:cNvSpPr/>
            <p:nvPr/>
          </p:nvSpPr>
          <p:spPr>
            <a:xfrm>
              <a:off x="4055575" y="1894300"/>
              <a:ext cx="10850" cy="9200"/>
            </a:xfrm>
            <a:custGeom>
              <a:avLst/>
              <a:gdLst/>
              <a:ahLst/>
              <a:cxnLst/>
              <a:rect l="l" t="t" r="r" b="b"/>
              <a:pathLst>
                <a:path w="434" h="368" extrusionOk="0">
                  <a:moveTo>
                    <a:pt x="134" y="0"/>
                  </a:moveTo>
                  <a:cubicBezTo>
                    <a:pt x="67" y="34"/>
                    <a:pt x="34" y="67"/>
                    <a:pt x="34" y="134"/>
                  </a:cubicBezTo>
                  <a:cubicBezTo>
                    <a:pt x="0" y="234"/>
                    <a:pt x="67" y="334"/>
                    <a:pt x="167" y="367"/>
                  </a:cubicBezTo>
                  <a:cubicBezTo>
                    <a:pt x="200" y="367"/>
                    <a:pt x="267" y="367"/>
                    <a:pt x="300" y="334"/>
                  </a:cubicBezTo>
                  <a:cubicBezTo>
                    <a:pt x="334" y="334"/>
                    <a:pt x="367" y="267"/>
                    <a:pt x="400" y="234"/>
                  </a:cubicBezTo>
                  <a:cubicBezTo>
                    <a:pt x="434" y="134"/>
                    <a:pt x="367"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2"/>
            <p:cNvSpPr/>
            <p:nvPr/>
          </p:nvSpPr>
          <p:spPr>
            <a:xfrm>
              <a:off x="4136450" y="1927650"/>
              <a:ext cx="8375" cy="6700"/>
            </a:xfrm>
            <a:custGeom>
              <a:avLst/>
              <a:gdLst/>
              <a:ahLst/>
              <a:cxnLst/>
              <a:rect l="l" t="t" r="r" b="b"/>
              <a:pathLst>
                <a:path w="335" h="268" extrusionOk="0">
                  <a:moveTo>
                    <a:pt x="101" y="1"/>
                  </a:moveTo>
                  <a:cubicBezTo>
                    <a:pt x="68" y="34"/>
                    <a:pt x="68" y="67"/>
                    <a:pt x="34" y="101"/>
                  </a:cubicBezTo>
                  <a:cubicBezTo>
                    <a:pt x="1" y="167"/>
                    <a:pt x="68" y="234"/>
                    <a:pt x="134" y="268"/>
                  </a:cubicBezTo>
                  <a:lnTo>
                    <a:pt x="234" y="268"/>
                  </a:lnTo>
                  <a:cubicBezTo>
                    <a:pt x="268" y="234"/>
                    <a:pt x="301" y="201"/>
                    <a:pt x="301" y="167"/>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2"/>
            <p:cNvSpPr/>
            <p:nvPr/>
          </p:nvSpPr>
          <p:spPr>
            <a:xfrm>
              <a:off x="4236525" y="1877625"/>
              <a:ext cx="15050" cy="12875"/>
            </a:xfrm>
            <a:custGeom>
              <a:avLst/>
              <a:gdLst/>
              <a:ahLst/>
              <a:cxnLst/>
              <a:rect l="l" t="t" r="r" b="b"/>
              <a:pathLst>
                <a:path w="602" h="515" extrusionOk="0">
                  <a:moveTo>
                    <a:pt x="368" y="0"/>
                  </a:moveTo>
                  <a:cubicBezTo>
                    <a:pt x="301" y="0"/>
                    <a:pt x="234" y="0"/>
                    <a:pt x="167" y="34"/>
                  </a:cubicBezTo>
                  <a:cubicBezTo>
                    <a:pt x="101" y="67"/>
                    <a:pt x="67" y="100"/>
                    <a:pt x="34" y="167"/>
                  </a:cubicBezTo>
                  <a:cubicBezTo>
                    <a:pt x="1" y="300"/>
                    <a:pt x="101" y="467"/>
                    <a:pt x="234" y="501"/>
                  </a:cubicBezTo>
                  <a:cubicBezTo>
                    <a:pt x="254" y="510"/>
                    <a:pt x="273" y="514"/>
                    <a:pt x="293" y="514"/>
                  </a:cubicBezTo>
                  <a:cubicBezTo>
                    <a:pt x="340" y="514"/>
                    <a:pt x="387" y="491"/>
                    <a:pt x="434" y="467"/>
                  </a:cubicBezTo>
                  <a:cubicBezTo>
                    <a:pt x="501" y="434"/>
                    <a:pt x="534" y="401"/>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2"/>
            <p:cNvSpPr/>
            <p:nvPr/>
          </p:nvSpPr>
          <p:spPr>
            <a:xfrm>
              <a:off x="4155650" y="1880125"/>
              <a:ext cx="16700" cy="14200"/>
            </a:xfrm>
            <a:custGeom>
              <a:avLst/>
              <a:gdLst/>
              <a:ahLst/>
              <a:cxnLst/>
              <a:rect l="l" t="t" r="r" b="b"/>
              <a:pathLst>
                <a:path w="668" h="568" extrusionOk="0">
                  <a:moveTo>
                    <a:pt x="400" y="0"/>
                  </a:moveTo>
                  <a:cubicBezTo>
                    <a:pt x="334" y="0"/>
                    <a:pt x="267" y="0"/>
                    <a:pt x="200" y="34"/>
                  </a:cubicBezTo>
                  <a:cubicBezTo>
                    <a:pt x="133" y="67"/>
                    <a:pt x="100" y="134"/>
                    <a:pt x="67" y="200"/>
                  </a:cubicBezTo>
                  <a:cubicBezTo>
                    <a:pt x="0" y="334"/>
                    <a:pt x="100" y="501"/>
                    <a:pt x="234" y="567"/>
                  </a:cubicBezTo>
                  <a:cubicBezTo>
                    <a:pt x="334" y="567"/>
                    <a:pt x="400" y="567"/>
                    <a:pt x="467" y="534"/>
                  </a:cubicBezTo>
                  <a:cubicBezTo>
                    <a:pt x="534" y="501"/>
                    <a:pt x="567" y="434"/>
                    <a:pt x="600" y="367"/>
                  </a:cubicBezTo>
                  <a:cubicBezTo>
                    <a:pt x="667" y="234"/>
                    <a:pt x="534" y="34"/>
                    <a:pt x="4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2"/>
            <p:cNvSpPr/>
            <p:nvPr/>
          </p:nvSpPr>
          <p:spPr>
            <a:xfrm>
              <a:off x="4182325" y="1826400"/>
              <a:ext cx="15875" cy="12875"/>
            </a:xfrm>
            <a:custGeom>
              <a:avLst/>
              <a:gdLst/>
              <a:ahLst/>
              <a:cxnLst/>
              <a:rect l="l" t="t" r="r" b="b"/>
              <a:pathLst>
                <a:path w="635" h="515" extrusionOk="0">
                  <a:moveTo>
                    <a:pt x="342" y="1"/>
                  </a:moveTo>
                  <a:cubicBezTo>
                    <a:pt x="295" y="1"/>
                    <a:pt x="248" y="24"/>
                    <a:pt x="201" y="48"/>
                  </a:cubicBezTo>
                  <a:cubicBezTo>
                    <a:pt x="134" y="81"/>
                    <a:pt x="101" y="115"/>
                    <a:pt x="67" y="181"/>
                  </a:cubicBezTo>
                  <a:cubicBezTo>
                    <a:pt x="0" y="315"/>
                    <a:pt x="134" y="481"/>
                    <a:pt x="234" y="515"/>
                  </a:cubicBezTo>
                  <a:cubicBezTo>
                    <a:pt x="301" y="515"/>
                    <a:pt x="367" y="515"/>
                    <a:pt x="434" y="481"/>
                  </a:cubicBezTo>
                  <a:cubicBezTo>
                    <a:pt x="501" y="448"/>
                    <a:pt x="534" y="415"/>
                    <a:pt x="568" y="348"/>
                  </a:cubicBezTo>
                  <a:cubicBezTo>
                    <a:pt x="634" y="215"/>
                    <a:pt x="534" y="48"/>
                    <a:pt x="401" y="14"/>
                  </a:cubicBezTo>
                  <a:cubicBezTo>
                    <a:pt x="381" y="5"/>
                    <a:pt x="362" y="1"/>
                    <a:pt x="342"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2"/>
            <p:cNvSpPr/>
            <p:nvPr/>
          </p:nvSpPr>
          <p:spPr>
            <a:xfrm>
              <a:off x="4303250" y="1821750"/>
              <a:ext cx="11700" cy="9825"/>
            </a:xfrm>
            <a:custGeom>
              <a:avLst/>
              <a:gdLst/>
              <a:ahLst/>
              <a:cxnLst/>
              <a:rect l="l" t="t" r="r" b="b"/>
              <a:pathLst>
                <a:path w="468" h="393" extrusionOk="0">
                  <a:moveTo>
                    <a:pt x="300" y="0"/>
                  </a:moveTo>
                  <a:cubicBezTo>
                    <a:pt x="234" y="0"/>
                    <a:pt x="167" y="0"/>
                    <a:pt x="134" y="34"/>
                  </a:cubicBezTo>
                  <a:cubicBezTo>
                    <a:pt x="100" y="67"/>
                    <a:pt x="67" y="100"/>
                    <a:pt x="34" y="134"/>
                  </a:cubicBezTo>
                  <a:cubicBezTo>
                    <a:pt x="0" y="234"/>
                    <a:pt x="67" y="367"/>
                    <a:pt x="167" y="367"/>
                  </a:cubicBezTo>
                  <a:cubicBezTo>
                    <a:pt x="200" y="384"/>
                    <a:pt x="225" y="392"/>
                    <a:pt x="250" y="392"/>
                  </a:cubicBezTo>
                  <a:cubicBezTo>
                    <a:pt x="275" y="392"/>
                    <a:pt x="300" y="384"/>
                    <a:pt x="334" y="367"/>
                  </a:cubicBezTo>
                  <a:cubicBezTo>
                    <a:pt x="367" y="334"/>
                    <a:pt x="401" y="301"/>
                    <a:pt x="401" y="267"/>
                  </a:cubicBezTo>
                  <a:cubicBezTo>
                    <a:pt x="467" y="167"/>
                    <a:pt x="367" y="34"/>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2"/>
            <p:cNvSpPr/>
            <p:nvPr/>
          </p:nvSpPr>
          <p:spPr>
            <a:xfrm>
              <a:off x="4352450" y="1761900"/>
              <a:ext cx="14200" cy="12325"/>
            </a:xfrm>
            <a:custGeom>
              <a:avLst/>
              <a:gdLst/>
              <a:ahLst/>
              <a:cxnLst/>
              <a:rect l="l" t="t" r="r" b="b"/>
              <a:pathLst>
                <a:path w="568" h="493" extrusionOk="0">
                  <a:moveTo>
                    <a:pt x="251" y="1"/>
                  </a:moveTo>
                  <a:cubicBezTo>
                    <a:pt x="217" y="1"/>
                    <a:pt x="184" y="9"/>
                    <a:pt x="167" y="26"/>
                  </a:cubicBezTo>
                  <a:cubicBezTo>
                    <a:pt x="100" y="59"/>
                    <a:pt x="67" y="126"/>
                    <a:pt x="34" y="193"/>
                  </a:cubicBezTo>
                  <a:cubicBezTo>
                    <a:pt x="0" y="293"/>
                    <a:pt x="100" y="460"/>
                    <a:pt x="200" y="493"/>
                  </a:cubicBezTo>
                  <a:cubicBezTo>
                    <a:pt x="267" y="493"/>
                    <a:pt x="334" y="493"/>
                    <a:pt x="401" y="460"/>
                  </a:cubicBezTo>
                  <a:cubicBezTo>
                    <a:pt x="467" y="426"/>
                    <a:pt x="501" y="393"/>
                    <a:pt x="501" y="326"/>
                  </a:cubicBezTo>
                  <a:cubicBezTo>
                    <a:pt x="567" y="193"/>
                    <a:pt x="467" y="59"/>
                    <a:pt x="334" y="26"/>
                  </a:cubicBezTo>
                  <a:cubicBezTo>
                    <a:pt x="317" y="9"/>
                    <a:pt x="284" y="1"/>
                    <a:pt x="2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2"/>
            <p:cNvSpPr/>
            <p:nvPr/>
          </p:nvSpPr>
          <p:spPr>
            <a:xfrm>
              <a:off x="4214025" y="1787550"/>
              <a:ext cx="15025" cy="13175"/>
            </a:xfrm>
            <a:custGeom>
              <a:avLst/>
              <a:gdLst/>
              <a:ahLst/>
              <a:cxnLst/>
              <a:rect l="l" t="t" r="r" b="b"/>
              <a:pathLst>
                <a:path w="601" h="527" extrusionOk="0">
                  <a:moveTo>
                    <a:pt x="367" y="1"/>
                  </a:moveTo>
                  <a:cubicBezTo>
                    <a:pt x="300" y="1"/>
                    <a:pt x="234" y="1"/>
                    <a:pt x="167" y="34"/>
                  </a:cubicBezTo>
                  <a:cubicBezTo>
                    <a:pt x="100" y="67"/>
                    <a:pt x="67" y="134"/>
                    <a:pt x="33" y="201"/>
                  </a:cubicBezTo>
                  <a:cubicBezTo>
                    <a:pt x="0" y="334"/>
                    <a:pt x="100" y="468"/>
                    <a:pt x="200" y="501"/>
                  </a:cubicBezTo>
                  <a:cubicBezTo>
                    <a:pt x="234" y="518"/>
                    <a:pt x="275" y="526"/>
                    <a:pt x="313" y="526"/>
                  </a:cubicBezTo>
                  <a:cubicBezTo>
                    <a:pt x="350" y="526"/>
                    <a:pt x="384" y="518"/>
                    <a:pt x="400" y="501"/>
                  </a:cubicBezTo>
                  <a:cubicBezTo>
                    <a:pt x="467" y="468"/>
                    <a:pt x="500" y="401"/>
                    <a:pt x="534" y="334"/>
                  </a:cubicBezTo>
                  <a:cubicBezTo>
                    <a:pt x="600" y="201"/>
                    <a:pt x="500" y="67"/>
                    <a:pt x="3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2"/>
            <p:cNvSpPr/>
            <p:nvPr/>
          </p:nvSpPr>
          <p:spPr>
            <a:xfrm>
              <a:off x="4087250" y="1830075"/>
              <a:ext cx="8375" cy="6700"/>
            </a:xfrm>
            <a:custGeom>
              <a:avLst/>
              <a:gdLst/>
              <a:ahLst/>
              <a:cxnLst/>
              <a:rect l="l" t="t" r="r" b="b"/>
              <a:pathLst>
                <a:path w="335" h="268" extrusionOk="0">
                  <a:moveTo>
                    <a:pt x="101" y="1"/>
                  </a:moveTo>
                  <a:cubicBezTo>
                    <a:pt x="67" y="34"/>
                    <a:pt x="34" y="68"/>
                    <a:pt x="34" y="101"/>
                  </a:cubicBezTo>
                  <a:cubicBezTo>
                    <a:pt x="1" y="168"/>
                    <a:pt x="34" y="234"/>
                    <a:pt x="134" y="268"/>
                  </a:cubicBezTo>
                  <a:lnTo>
                    <a:pt x="234" y="268"/>
                  </a:lnTo>
                  <a:cubicBezTo>
                    <a:pt x="268" y="234"/>
                    <a:pt x="268" y="201"/>
                    <a:pt x="301" y="168"/>
                  </a:cubicBezTo>
                  <a:cubicBezTo>
                    <a:pt x="334" y="10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2"/>
            <p:cNvSpPr/>
            <p:nvPr/>
          </p:nvSpPr>
          <p:spPr>
            <a:xfrm>
              <a:off x="3974675" y="1867600"/>
              <a:ext cx="10875" cy="9200"/>
            </a:xfrm>
            <a:custGeom>
              <a:avLst/>
              <a:gdLst/>
              <a:ahLst/>
              <a:cxnLst/>
              <a:rect l="l" t="t" r="r" b="b"/>
              <a:pathLst>
                <a:path w="435" h="368" extrusionOk="0">
                  <a:moveTo>
                    <a:pt x="134" y="1"/>
                  </a:moveTo>
                  <a:cubicBezTo>
                    <a:pt x="67" y="34"/>
                    <a:pt x="34" y="68"/>
                    <a:pt x="34" y="134"/>
                  </a:cubicBezTo>
                  <a:cubicBezTo>
                    <a:pt x="1" y="234"/>
                    <a:pt x="67" y="335"/>
                    <a:pt x="167" y="368"/>
                  </a:cubicBezTo>
                  <a:cubicBezTo>
                    <a:pt x="201" y="368"/>
                    <a:pt x="267" y="368"/>
                    <a:pt x="301" y="335"/>
                  </a:cubicBezTo>
                  <a:cubicBezTo>
                    <a:pt x="334" y="335"/>
                    <a:pt x="367" y="268"/>
                    <a:pt x="401" y="234"/>
                  </a:cubicBezTo>
                  <a:cubicBezTo>
                    <a:pt x="434" y="134"/>
                    <a:pt x="367" y="34"/>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2"/>
            <p:cNvSpPr/>
            <p:nvPr/>
          </p:nvSpPr>
          <p:spPr>
            <a:xfrm>
              <a:off x="4515900" y="1531550"/>
              <a:ext cx="16700" cy="14200"/>
            </a:xfrm>
            <a:custGeom>
              <a:avLst/>
              <a:gdLst/>
              <a:ahLst/>
              <a:cxnLst/>
              <a:rect l="l" t="t" r="r" b="b"/>
              <a:pathLst>
                <a:path w="668" h="568" extrusionOk="0">
                  <a:moveTo>
                    <a:pt x="434" y="0"/>
                  </a:moveTo>
                  <a:cubicBezTo>
                    <a:pt x="367" y="0"/>
                    <a:pt x="267" y="0"/>
                    <a:pt x="200" y="33"/>
                  </a:cubicBezTo>
                  <a:cubicBezTo>
                    <a:pt x="134" y="67"/>
                    <a:pt x="100" y="133"/>
                    <a:pt x="67" y="200"/>
                  </a:cubicBezTo>
                  <a:cubicBezTo>
                    <a:pt x="0" y="334"/>
                    <a:pt x="134" y="500"/>
                    <a:pt x="267" y="567"/>
                  </a:cubicBezTo>
                  <a:cubicBezTo>
                    <a:pt x="334" y="567"/>
                    <a:pt x="434" y="567"/>
                    <a:pt x="467" y="534"/>
                  </a:cubicBezTo>
                  <a:cubicBezTo>
                    <a:pt x="567" y="500"/>
                    <a:pt x="601" y="434"/>
                    <a:pt x="634" y="367"/>
                  </a:cubicBezTo>
                  <a:cubicBezTo>
                    <a:pt x="667" y="200"/>
                    <a:pt x="567" y="33"/>
                    <a:pt x="4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2"/>
            <p:cNvSpPr/>
            <p:nvPr/>
          </p:nvSpPr>
          <p:spPr>
            <a:xfrm>
              <a:off x="4620125" y="1498400"/>
              <a:ext cx="15050" cy="12950"/>
            </a:xfrm>
            <a:custGeom>
              <a:avLst/>
              <a:gdLst/>
              <a:ahLst/>
              <a:cxnLst/>
              <a:rect l="l" t="t" r="r" b="b"/>
              <a:pathLst>
                <a:path w="602" h="518" extrusionOk="0">
                  <a:moveTo>
                    <a:pt x="268" y="0"/>
                  </a:moveTo>
                  <a:cubicBezTo>
                    <a:pt x="234" y="0"/>
                    <a:pt x="201" y="8"/>
                    <a:pt x="168" y="25"/>
                  </a:cubicBezTo>
                  <a:cubicBezTo>
                    <a:pt x="101" y="58"/>
                    <a:pt x="68" y="125"/>
                    <a:pt x="68" y="192"/>
                  </a:cubicBezTo>
                  <a:cubicBezTo>
                    <a:pt x="1" y="325"/>
                    <a:pt x="101" y="459"/>
                    <a:pt x="234" y="492"/>
                  </a:cubicBezTo>
                  <a:cubicBezTo>
                    <a:pt x="268" y="509"/>
                    <a:pt x="301" y="517"/>
                    <a:pt x="335" y="517"/>
                  </a:cubicBezTo>
                  <a:cubicBezTo>
                    <a:pt x="368" y="517"/>
                    <a:pt x="401" y="509"/>
                    <a:pt x="435" y="492"/>
                  </a:cubicBezTo>
                  <a:cubicBezTo>
                    <a:pt x="501" y="459"/>
                    <a:pt x="535" y="392"/>
                    <a:pt x="535" y="325"/>
                  </a:cubicBezTo>
                  <a:cubicBezTo>
                    <a:pt x="601" y="192"/>
                    <a:pt x="501" y="58"/>
                    <a:pt x="368" y="25"/>
                  </a:cubicBezTo>
                  <a:cubicBezTo>
                    <a:pt x="335" y="8"/>
                    <a:pt x="301"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2"/>
            <p:cNvSpPr/>
            <p:nvPr/>
          </p:nvSpPr>
          <p:spPr>
            <a:xfrm>
              <a:off x="4630975" y="1477325"/>
              <a:ext cx="8375" cy="7325"/>
            </a:xfrm>
            <a:custGeom>
              <a:avLst/>
              <a:gdLst/>
              <a:ahLst/>
              <a:cxnLst/>
              <a:rect l="l" t="t" r="r" b="b"/>
              <a:pathLst>
                <a:path w="335" h="293" extrusionOk="0">
                  <a:moveTo>
                    <a:pt x="201" y="1"/>
                  </a:moveTo>
                  <a:cubicBezTo>
                    <a:pt x="167" y="1"/>
                    <a:pt x="134" y="1"/>
                    <a:pt x="101" y="34"/>
                  </a:cubicBezTo>
                  <a:cubicBezTo>
                    <a:pt x="67" y="34"/>
                    <a:pt x="34" y="68"/>
                    <a:pt x="34" y="101"/>
                  </a:cubicBezTo>
                  <a:cubicBezTo>
                    <a:pt x="1" y="168"/>
                    <a:pt x="34" y="268"/>
                    <a:pt x="134" y="268"/>
                  </a:cubicBezTo>
                  <a:cubicBezTo>
                    <a:pt x="151" y="284"/>
                    <a:pt x="167" y="293"/>
                    <a:pt x="184" y="293"/>
                  </a:cubicBezTo>
                  <a:cubicBezTo>
                    <a:pt x="201" y="293"/>
                    <a:pt x="217" y="284"/>
                    <a:pt x="234" y="268"/>
                  </a:cubicBezTo>
                  <a:cubicBezTo>
                    <a:pt x="267" y="234"/>
                    <a:pt x="267" y="234"/>
                    <a:pt x="301" y="168"/>
                  </a:cubicBezTo>
                  <a:cubicBezTo>
                    <a:pt x="334" y="101"/>
                    <a:pt x="267"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2"/>
            <p:cNvSpPr/>
            <p:nvPr/>
          </p:nvSpPr>
          <p:spPr>
            <a:xfrm>
              <a:off x="4542575" y="1478375"/>
              <a:ext cx="7525" cy="7325"/>
            </a:xfrm>
            <a:custGeom>
              <a:avLst/>
              <a:gdLst/>
              <a:ahLst/>
              <a:cxnLst/>
              <a:rect l="l" t="t" r="r" b="b"/>
              <a:pathLst>
                <a:path w="301" h="293" extrusionOk="0">
                  <a:moveTo>
                    <a:pt x="151" y="1"/>
                  </a:moveTo>
                  <a:cubicBezTo>
                    <a:pt x="134" y="1"/>
                    <a:pt x="118" y="9"/>
                    <a:pt x="101" y="26"/>
                  </a:cubicBezTo>
                  <a:cubicBezTo>
                    <a:pt x="34" y="26"/>
                    <a:pt x="34" y="59"/>
                    <a:pt x="1" y="92"/>
                  </a:cubicBezTo>
                  <a:cubicBezTo>
                    <a:pt x="1" y="192"/>
                    <a:pt x="34" y="259"/>
                    <a:pt x="101" y="292"/>
                  </a:cubicBezTo>
                  <a:cubicBezTo>
                    <a:pt x="134" y="292"/>
                    <a:pt x="201" y="292"/>
                    <a:pt x="234" y="259"/>
                  </a:cubicBezTo>
                  <a:cubicBezTo>
                    <a:pt x="268" y="259"/>
                    <a:pt x="268" y="226"/>
                    <a:pt x="301" y="192"/>
                  </a:cubicBezTo>
                  <a:cubicBezTo>
                    <a:pt x="301" y="126"/>
                    <a:pt x="268"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2"/>
            <p:cNvSpPr/>
            <p:nvPr/>
          </p:nvSpPr>
          <p:spPr>
            <a:xfrm>
              <a:off x="4404150" y="1497350"/>
              <a:ext cx="8375" cy="7525"/>
            </a:xfrm>
            <a:custGeom>
              <a:avLst/>
              <a:gdLst/>
              <a:ahLst/>
              <a:cxnLst/>
              <a:rect l="l" t="t" r="r" b="b"/>
              <a:pathLst>
                <a:path w="335" h="301" extrusionOk="0">
                  <a:moveTo>
                    <a:pt x="201" y="0"/>
                  </a:moveTo>
                  <a:cubicBezTo>
                    <a:pt x="167" y="0"/>
                    <a:pt x="134" y="0"/>
                    <a:pt x="101" y="34"/>
                  </a:cubicBezTo>
                  <a:cubicBezTo>
                    <a:pt x="67" y="34"/>
                    <a:pt x="67" y="67"/>
                    <a:pt x="34" y="100"/>
                  </a:cubicBezTo>
                  <a:cubicBezTo>
                    <a:pt x="0" y="167"/>
                    <a:pt x="67" y="267"/>
                    <a:pt x="134" y="301"/>
                  </a:cubicBezTo>
                  <a:cubicBezTo>
                    <a:pt x="167" y="301"/>
                    <a:pt x="201" y="301"/>
                    <a:pt x="234" y="267"/>
                  </a:cubicBezTo>
                  <a:cubicBezTo>
                    <a:pt x="267" y="267"/>
                    <a:pt x="301" y="234"/>
                    <a:pt x="301" y="201"/>
                  </a:cubicBezTo>
                  <a:cubicBezTo>
                    <a:pt x="334" y="134"/>
                    <a:pt x="301"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2"/>
            <p:cNvSpPr/>
            <p:nvPr/>
          </p:nvSpPr>
          <p:spPr>
            <a:xfrm>
              <a:off x="4295750" y="1482325"/>
              <a:ext cx="8350" cy="6700"/>
            </a:xfrm>
            <a:custGeom>
              <a:avLst/>
              <a:gdLst/>
              <a:ahLst/>
              <a:cxnLst/>
              <a:rect l="l" t="t" r="r" b="b"/>
              <a:pathLst>
                <a:path w="334" h="268" extrusionOk="0">
                  <a:moveTo>
                    <a:pt x="100" y="1"/>
                  </a:moveTo>
                  <a:cubicBezTo>
                    <a:pt x="67" y="34"/>
                    <a:pt x="67" y="68"/>
                    <a:pt x="33" y="101"/>
                  </a:cubicBezTo>
                  <a:cubicBezTo>
                    <a:pt x="0" y="168"/>
                    <a:pt x="67" y="234"/>
                    <a:pt x="133" y="268"/>
                  </a:cubicBezTo>
                  <a:lnTo>
                    <a:pt x="234" y="268"/>
                  </a:lnTo>
                  <a:cubicBezTo>
                    <a:pt x="267" y="234"/>
                    <a:pt x="300" y="201"/>
                    <a:pt x="300" y="168"/>
                  </a:cubicBezTo>
                  <a:cubicBezTo>
                    <a:pt x="334" y="101"/>
                    <a:pt x="300" y="34"/>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2"/>
            <p:cNvSpPr/>
            <p:nvPr/>
          </p:nvSpPr>
          <p:spPr>
            <a:xfrm>
              <a:off x="4402475" y="1562400"/>
              <a:ext cx="15050" cy="12525"/>
            </a:xfrm>
            <a:custGeom>
              <a:avLst/>
              <a:gdLst/>
              <a:ahLst/>
              <a:cxnLst/>
              <a:rect l="l" t="t" r="r" b="b"/>
              <a:pathLst>
                <a:path w="602" h="501" extrusionOk="0">
                  <a:moveTo>
                    <a:pt x="368" y="0"/>
                  </a:moveTo>
                  <a:cubicBezTo>
                    <a:pt x="301" y="0"/>
                    <a:pt x="234" y="0"/>
                    <a:pt x="168" y="34"/>
                  </a:cubicBezTo>
                  <a:cubicBezTo>
                    <a:pt x="101" y="67"/>
                    <a:pt x="67" y="100"/>
                    <a:pt x="67" y="167"/>
                  </a:cubicBezTo>
                  <a:cubicBezTo>
                    <a:pt x="1" y="300"/>
                    <a:pt x="101" y="434"/>
                    <a:pt x="234" y="501"/>
                  </a:cubicBezTo>
                  <a:cubicBezTo>
                    <a:pt x="301" y="501"/>
                    <a:pt x="368" y="501"/>
                    <a:pt x="401" y="467"/>
                  </a:cubicBezTo>
                  <a:cubicBezTo>
                    <a:pt x="468" y="434"/>
                    <a:pt x="501" y="367"/>
                    <a:pt x="534" y="334"/>
                  </a:cubicBezTo>
                  <a:cubicBezTo>
                    <a:pt x="601" y="200"/>
                    <a:pt x="501" y="34"/>
                    <a:pt x="3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2"/>
            <p:cNvSpPr/>
            <p:nvPr/>
          </p:nvSpPr>
          <p:spPr>
            <a:xfrm>
              <a:off x="4470875" y="1478625"/>
              <a:ext cx="10850" cy="9950"/>
            </a:xfrm>
            <a:custGeom>
              <a:avLst/>
              <a:gdLst/>
              <a:ahLst/>
              <a:cxnLst/>
              <a:rect l="l" t="t" r="r" b="b"/>
              <a:pathLst>
                <a:path w="434" h="398" extrusionOk="0">
                  <a:moveTo>
                    <a:pt x="225" y="1"/>
                  </a:moveTo>
                  <a:cubicBezTo>
                    <a:pt x="193" y="1"/>
                    <a:pt x="156" y="16"/>
                    <a:pt x="133" y="16"/>
                  </a:cubicBezTo>
                  <a:cubicBezTo>
                    <a:pt x="67" y="49"/>
                    <a:pt x="33" y="82"/>
                    <a:pt x="33" y="149"/>
                  </a:cubicBezTo>
                  <a:cubicBezTo>
                    <a:pt x="0" y="249"/>
                    <a:pt x="67" y="349"/>
                    <a:pt x="167" y="382"/>
                  </a:cubicBezTo>
                  <a:cubicBezTo>
                    <a:pt x="178" y="394"/>
                    <a:pt x="193" y="397"/>
                    <a:pt x="209" y="397"/>
                  </a:cubicBezTo>
                  <a:cubicBezTo>
                    <a:pt x="241" y="397"/>
                    <a:pt x="278" y="382"/>
                    <a:pt x="300" y="382"/>
                  </a:cubicBezTo>
                  <a:cubicBezTo>
                    <a:pt x="367" y="349"/>
                    <a:pt x="400" y="316"/>
                    <a:pt x="400" y="249"/>
                  </a:cubicBezTo>
                  <a:cubicBezTo>
                    <a:pt x="434" y="149"/>
                    <a:pt x="367" y="49"/>
                    <a:pt x="267" y="16"/>
                  </a:cubicBezTo>
                  <a:cubicBezTo>
                    <a:pt x="256" y="4"/>
                    <a:pt x="241" y="1"/>
                    <a:pt x="225"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2"/>
            <p:cNvSpPr/>
            <p:nvPr/>
          </p:nvSpPr>
          <p:spPr>
            <a:xfrm>
              <a:off x="4209850" y="1466500"/>
              <a:ext cx="8350" cy="6700"/>
            </a:xfrm>
            <a:custGeom>
              <a:avLst/>
              <a:gdLst/>
              <a:ahLst/>
              <a:cxnLst/>
              <a:rect l="l" t="t" r="r" b="b"/>
              <a:pathLst>
                <a:path w="334" h="268" extrusionOk="0">
                  <a:moveTo>
                    <a:pt x="100" y="0"/>
                  </a:moveTo>
                  <a:cubicBezTo>
                    <a:pt x="67" y="34"/>
                    <a:pt x="67" y="67"/>
                    <a:pt x="34" y="100"/>
                  </a:cubicBezTo>
                  <a:cubicBezTo>
                    <a:pt x="0" y="167"/>
                    <a:pt x="67" y="267"/>
                    <a:pt x="134" y="267"/>
                  </a:cubicBezTo>
                  <a:lnTo>
                    <a:pt x="234" y="267"/>
                  </a:lnTo>
                  <a:cubicBezTo>
                    <a:pt x="267" y="234"/>
                    <a:pt x="300" y="200"/>
                    <a:pt x="300" y="167"/>
                  </a:cubicBezTo>
                  <a:cubicBezTo>
                    <a:pt x="334" y="100"/>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2"/>
            <p:cNvSpPr/>
            <p:nvPr/>
          </p:nvSpPr>
          <p:spPr>
            <a:xfrm>
              <a:off x="4107275" y="1480675"/>
              <a:ext cx="10025" cy="8975"/>
            </a:xfrm>
            <a:custGeom>
              <a:avLst/>
              <a:gdLst/>
              <a:ahLst/>
              <a:cxnLst/>
              <a:rect l="l" t="t" r="r" b="b"/>
              <a:pathLst>
                <a:path w="401" h="359" extrusionOk="0">
                  <a:moveTo>
                    <a:pt x="267" y="0"/>
                  </a:moveTo>
                  <a:cubicBezTo>
                    <a:pt x="200" y="0"/>
                    <a:pt x="167" y="0"/>
                    <a:pt x="134" y="34"/>
                  </a:cubicBezTo>
                  <a:cubicBezTo>
                    <a:pt x="67" y="67"/>
                    <a:pt x="67" y="100"/>
                    <a:pt x="34" y="134"/>
                  </a:cubicBezTo>
                  <a:cubicBezTo>
                    <a:pt x="0" y="234"/>
                    <a:pt x="67" y="334"/>
                    <a:pt x="167" y="334"/>
                  </a:cubicBezTo>
                  <a:cubicBezTo>
                    <a:pt x="184" y="350"/>
                    <a:pt x="200" y="359"/>
                    <a:pt x="221" y="359"/>
                  </a:cubicBezTo>
                  <a:cubicBezTo>
                    <a:pt x="242" y="359"/>
                    <a:pt x="267" y="350"/>
                    <a:pt x="301" y="334"/>
                  </a:cubicBezTo>
                  <a:cubicBezTo>
                    <a:pt x="334" y="300"/>
                    <a:pt x="367" y="267"/>
                    <a:pt x="367" y="234"/>
                  </a:cubicBezTo>
                  <a:cubicBezTo>
                    <a:pt x="401" y="134"/>
                    <a:pt x="334" y="34"/>
                    <a:pt x="2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2"/>
            <p:cNvSpPr/>
            <p:nvPr/>
          </p:nvSpPr>
          <p:spPr>
            <a:xfrm>
              <a:off x="4716050" y="1492350"/>
              <a:ext cx="7525" cy="7525"/>
            </a:xfrm>
            <a:custGeom>
              <a:avLst/>
              <a:gdLst/>
              <a:ahLst/>
              <a:cxnLst/>
              <a:rect l="l" t="t" r="r" b="b"/>
              <a:pathLst>
                <a:path w="301" h="301" extrusionOk="0">
                  <a:moveTo>
                    <a:pt x="200" y="0"/>
                  </a:moveTo>
                  <a:cubicBezTo>
                    <a:pt x="167" y="0"/>
                    <a:pt x="100" y="0"/>
                    <a:pt x="67" y="34"/>
                  </a:cubicBezTo>
                  <a:cubicBezTo>
                    <a:pt x="33" y="34"/>
                    <a:pt x="33" y="67"/>
                    <a:pt x="0" y="100"/>
                  </a:cubicBezTo>
                  <a:cubicBezTo>
                    <a:pt x="0" y="167"/>
                    <a:pt x="33" y="267"/>
                    <a:pt x="100" y="300"/>
                  </a:cubicBezTo>
                  <a:cubicBezTo>
                    <a:pt x="133" y="300"/>
                    <a:pt x="200" y="300"/>
                    <a:pt x="234" y="267"/>
                  </a:cubicBezTo>
                  <a:cubicBezTo>
                    <a:pt x="267" y="267"/>
                    <a:pt x="267" y="234"/>
                    <a:pt x="300" y="200"/>
                  </a:cubicBezTo>
                  <a:cubicBezTo>
                    <a:pt x="300" y="134"/>
                    <a:pt x="267" y="34"/>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2"/>
            <p:cNvSpPr/>
            <p:nvPr/>
          </p:nvSpPr>
          <p:spPr>
            <a:xfrm>
              <a:off x="4040550" y="1780875"/>
              <a:ext cx="10050" cy="9000"/>
            </a:xfrm>
            <a:custGeom>
              <a:avLst/>
              <a:gdLst/>
              <a:ahLst/>
              <a:cxnLst/>
              <a:rect l="l" t="t" r="r" b="b"/>
              <a:pathLst>
                <a:path w="402" h="360" extrusionOk="0">
                  <a:moveTo>
                    <a:pt x="268" y="1"/>
                  </a:moveTo>
                  <a:cubicBezTo>
                    <a:pt x="201" y="1"/>
                    <a:pt x="168" y="1"/>
                    <a:pt x="134" y="34"/>
                  </a:cubicBezTo>
                  <a:cubicBezTo>
                    <a:pt x="67" y="34"/>
                    <a:pt x="67" y="101"/>
                    <a:pt x="34" y="134"/>
                  </a:cubicBezTo>
                  <a:cubicBezTo>
                    <a:pt x="1" y="201"/>
                    <a:pt x="67" y="334"/>
                    <a:pt x="168" y="334"/>
                  </a:cubicBezTo>
                  <a:cubicBezTo>
                    <a:pt x="184" y="351"/>
                    <a:pt x="201" y="359"/>
                    <a:pt x="218" y="359"/>
                  </a:cubicBezTo>
                  <a:cubicBezTo>
                    <a:pt x="234" y="359"/>
                    <a:pt x="251" y="351"/>
                    <a:pt x="268" y="334"/>
                  </a:cubicBezTo>
                  <a:cubicBezTo>
                    <a:pt x="334" y="301"/>
                    <a:pt x="334" y="268"/>
                    <a:pt x="368" y="234"/>
                  </a:cubicBezTo>
                  <a:cubicBezTo>
                    <a:pt x="401" y="134"/>
                    <a:pt x="334" y="34"/>
                    <a:pt x="2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2"/>
            <p:cNvSpPr/>
            <p:nvPr/>
          </p:nvSpPr>
          <p:spPr>
            <a:xfrm>
              <a:off x="3956325" y="1806950"/>
              <a:ext cx="8375" cy="7325"/>
            </a:xfrm>
            <a:custGeom>
              <a:avLst/>
              <a:gdLst/>
              <a:ahLst/>
              <a:cxnLst/>
              <a:rect l="l" t="t" r="r" b="b"/>
              <a:pathLst>
                <a:path w="335" h="293" extrusionOk="0">
                  <a:moveTo>
                    <a:pt x="167" y="0"/>
                  </a:moveTo>
                  <a:cubicBezTo>
                    <a:pt x="142" y="0"/>
                    <a:pt x="117" y="9"/>
                    <a:pt x="101" y="25"/>
                  </a:cubicBezTo>
                  <a:cubicBezTo>
                    <a:pt x="67" y="59"/>
                    <a:pt x="67" y="59"/>
                    <a:pt x="34" y="125"/>
                  </a:cubicBezTo>
                  <a:cubicBezTo>
                    <a:pt x="1" y="192"/>
                    <a:pt x="67" y="259"/>
                    <a:pt x="134" y="292"/>
                  </a:cubicBezTo>
                  <a:cubicBezTo>
                    <a:pt x="167" y="292"/>
                    <a:pt x="201" y="292"/>
                    <a:pt x="234" y="259"/>
                  </a:cubicBezTo>
                  <a:cubicBezTo>
                    <a:pt x="268" y="259"/>
                    <a:pt x="301" y="225"/>
                    <a:pt x="301" y="192"/>
                  </a:cubicBezTo>
                  <a:cubicBezTo>
                    <a:pt x="334" y="125"/>
                    <a:pt x="301" y="25"/>
                    <a:pt x="234" y="25"/>
                  </a:cubicBezTo>
                  <a:cubicBezTo>
                    <a:pt x="218" y="9"/>
                    <a:pt x="192"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A0A611C7-A6D5-A33D-5614-3BFDDC1F2A2F}"/>
              </a:ext>
            </a:extLst>
          </p:cNvPr>
          <p:cNvPicPr>
            <a:picLocks noChangeAspect="1"/>
          </p:cNvPicPr>
          <p:nvPr/>
        </p:nvPicPr>
        <p:blipFill>
          <a:blip r:embed="rId4"/>
          <a:stretch>
            <a:fillRect/>
          </a:stretch>
        </p:blipFill>
        <p:spPr>
          <a:xfrm>
            <a:off x="5165322" y="1666030"/>
            <a:ext cx="3054927" cy="2885795"/>
          </a:xfrm>
          <a:prstGeom prst="rect">
            <a:avLst/>
          </a:prstGeom>
        </p:spPr>
      </p:pic>
      <p:grpSp>
        <p:nvGrpSpPr>
          <p:cNvPr id="1080" name="Google Shape;1080;p52"/>
          <p:cNvGrpSpPr/>
          <p:nvPr/>
        </p:nvGrpSpPr>
        <p:grpSpPr>
          <a:xfrm rot="2181882" flipH="1">
            <a:off x="7490509" y="224748"/>
            <a:ext cx="1018855" cy="518482"/>
            <a:chOff x="4574275" y="2697375"/>
            <a:chExt cx="1081625" cy="550425"/>
          </a:xfrm>
        </p:grpSpPr>
        <p:sp>
          <p:nvSpPr>
            <p:cNvPr id="1081" name="Google Shape;1081;p52"/>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2"/>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2"/>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2"/>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2"/>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2"/>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2"/>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2"/>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2"/>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2"/>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2"/>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2"/>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2"/>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2"/>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2"/>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2"/>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2"/>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2"/>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2"/>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2"/>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2"/>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2"/>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2"/>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2"/>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2"/>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2"/>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BBC470E2-931E-F234-A0D5-D6B3E5395714}"/>
              </a:ext>
            </a:extLst>
          </p:cNvPr>
          <p:cNvPicPr>
            <a:picLocks noChangeAspect="1"/>
          </p:cNvPicPr>
          <p:nvPr/>
        </p:nvPicPr>
        <p:blipFill>
          <a:blip r:embed="rId5"/>
          <a:stretch>
            <a:fillRect/>
          </a:stretch>
        </p:blipFill>
        <p:spPr>
          <a:xfrm>
            <a:off x="923751" y="1666029"/>
            <a:ext cx="3054927" cy="2885795"/>
          </a:xfrm>
          <a:prstGeom prst="rect">
            <a:avLst/>
          </a:prstGeom>
        </p:spPr>
      </p:pic>
      <p:grpSp>
        <p:nvGrpSpPr>
          <p:cNvPr id="1021" name="Google Shape;1021;p52"/>
          <p:cNvGrpSpPr/>
          <p:nvPr/>
        </p:nvGrpSpPr>
        <p:grpSpPr>
          <a:xfrm flipH="1">
            <a:off x="4241571" y="3761510"/>
            <a:ext cx="1137051" cy="976904"/>
            <a:chOff x="3486000" y="3728950"/>
            <a:chExt cx="870650" cy="713875"/>
          </a:xfrm>
        </p:grpSpPr>
        <p:sp>
          <p:nvSpPr>
            <p:cNvPr id="1022" name="Google Shape;1022;p52"/>
            <p:cNvSpPr/>
            <p:nvPr/>
          </p:nvSpPr>
          <p:spPr>
            <a:xfrm>
              <a:off x="3500175" y="3736450"/>
              <a:ext cx="840625" cy="690525"/>
            </a:xfrm>
            <a:custGeom>
              <a:avLst/>
              <a:gdLst/>
              <a:ahLst/>
              <a:cxnLst/>
              <a:rect l="l" t="t" r="r" b="b"/>
              <a:pathLst>
                <a:path w="33625" h="27621" extrusionOk="0">
                  <a:moveTo>
                    <a:pt x="17012" y="1"/>
                  </a:moveTo>
                  <a:cubicBezTo>
                    <a:pt x="16746" y="1"/>
                    <a:pt x="16479" y="1"/>
                    <a:pt x="16179" y="34"/>
                  </a:cubicBezTo>
                  <a:cubicBezTo>
                    <a:pt x="15778" y="67"/>
                    <a:pt x="15345" y="134"/>
                    <a:pt x="14811" y="267"/>
                  </a:cubicBezTo>
                  <a:cubicBezTo>
                    <a:pt x="14711" y="301"/>
                    <a:pt x="14611" y="334"/>
                    <a:pt x="14511" y="367"/>
                  </a:cubicBezTo>
                  <a:cubicBezTo>
                    <a:pt x="14411" y="401"/>
                    <a:pt x="14277" y="434"/>
                    <a:pt x="14177" y="468"/>
                  </a:cubicBezTo>
                  <a:cubicBezTo>
                    <a:pt x="13944" y="534"/>
                    <a:pt x="13710" y="568"/>
                    <a:pt x="13477" y="634"/>
                  </a:cubicBezTo>
                  <a:lnTo>
                    <a:pt x="13443" y="668"/>
                  </a:lnTo>
                  <a:cubicBezTo>
                    <a:pt x="13076" y="768"/>
                    <a:pt x="12676" y="901"/>
                    <a:pt x="12309" y="1068"/>
                  </a:cubicBezTo>
                  <a:cubicBezTo>
                    <a:pt x="11809" y="1268"/>
                    <a:pt x="11375" y="1502"/>
                    <a:pt x="10975" y="1768"/>
                  </a:cubicBezTo>
                  <a:cubicBezTo>
                    <a:pt x="10641" y="2002"/>
                    <a:pt x="10274" y="2269"/>
                    <a:pt x="9874" y="2602"/>
                  </a:cubicBezTo>
                  <a:cubicBezTo>
                    <a:pt x="9474" y="2969"/>
                    <a:pt x="9073" y="3370"/>
                    <a:pt x="8773" y="3703"/>
                  </a:cubicBezTo>
                  <a:cubicBezTo>
                    <a:pt x="8540" y="3970"/>
                    <a:pt x="8340" y="4237"/>
                    <a:pt x="8139" y="4537"/>
                  </a:cubicBezTo>
                  <a:lnTo>
                    <a:pt x="7939" y="4804"/>
                  </a:lnTo>
                  <a:lnTo>
                    <a:pt x="7372" y="5504"/>
                  </a:lnTo>
                  <a:lnTo>
                    <a:pt x="6839" y="6238"/>
                  </a:lnTo>
                  <a:lnTo>
                    <a:pt x="6672" y="6438"/>
                  </a:lnTo>
                  <a:cubicBezTo>
                    <a:pt x="6538" y="6605"/>
                    <a:pt x="6438" y="6772"/>
                    <a:pt x="6305" y="6939"/>
                  </a:cubicBezTo>
                  <a:cubicBezTo>
                    <a:pt x="6205" y="7106"/>
                    <a:pt x="6071" y="7272"/>
                    <a:pt x="5971" y="7439"/>
                  </a:cubicBezTo>
                  <a:lnTo>
                    <a:pt x="5804" y="7706"/>
                  </a:lnTo>
                  <a:cubicBezTo>
                    <a:pt x="5704" y="7873"/>
                    <a:pt x="5604" y="8006"/>
                    <a:pt x="5504" y="8140"/>
                  </a:cubicBezTo>
                  <a:cubicBezTo>
                    <a:pt x="5337" y="8407"/>
                    <a:pt x="5137" y="8640"/>
                    <a:pt x="4971" y="8907"/>
                  </a:cubicBezTo>
                  <a:cubicBezTo>
                    <a:pt x="4904" y="9040"/>
                    <a:pt x="4837" y="9140"/>
                    <a:pt x="4770" y="9274"/>
                  </a:cubicBezTo>
                  <a:lnTo>
                    <a:pt x="4637" y="9474"/>
                  </a:lnTo>
                  <a:cubicBezTo>
                    <a:pt x="4570" y="9607"/>
                    <a:pt x="4504" y="9707"/>
                    <a:pt x="4437" y="9841"/>
                  </a:cubicBezTo>
                  <a:lnTo>
                    <a:pt x="4270" y="10074"/>
                  </a:lnTo>
                  <a:lnTo>
                    <a:pt x="4170" y="10241"/>
                  </a:lnTo>
                  <a:cubicBezTo>
                    <a:pt x="4070" y="10375"/>
                    <a:pt x="4003" y="10508"/>
                    <a:pt x="3936" y="10675"/>
                  </a:cubicBezTo>
                  <a:cubicBezTo>
                    <a:pt x="3870" y="10742"/>
                    <a:pt x="3836" y="10842"/>
                    <a:pt x="3803" y="10908"/>
                  </a:cubicBezTo>
                  <a:cubicBezTo>
                    <a:pt x="3736" y="11008"/>
                    <a:pt x="3703" y="11075"/>
                    <a:pt x="3636" y="11175"/>
                  </a:cubicBezTo>
                  <a:cubicBezTo>
                    <a:pt x="3570" y="11309"/>
                    <a:pt x="3503" y="11442"/>
                    <a:pt x="3436" y="11575"/>
                  </a:cubicBezTo>
                  <a:cubicBezTo>
                    <a:pt x="3269" y="11809"/>
                    <a:pt x="3136" y="12076"/>
                    <a:pt x="3002" y="12309"/>
                  </a:cubicBezTo>
                  <a:lnTo>
                    <a:pt x="2936" y="12443"/>
                  </a:lnTo>
                  <a:cubicBezTo>
                    <a:pt x="2869" y="12610"/>
                    <a:pt x="2769" y="12810"/>
                    <a:pt x="2669" y="12976"/>
                  </a:cubicBezTo>
                  <a:cubicBezTo>
                    <a:pt x="2535" y="13210"/>
                    <a:pt x="2402" y="13410"/>
                    <a:pt x="2269" y="13644"/>
                  </a:cubicBezTo>
                  <a:cubicBezTo>
                    <a:pt x="2235" y="13744"/>
                    <a:pt x="2169" y="13844"/>
                    <a:pt x="2102" y="13910"/>
                  </a:cubicBezTo>
                  <a:cubicBezTo>
                    <a:pt x="2035" y="14044"/>
                    <a:pt x="1968" y="14144"/>
                    <a:pt x="1902" y="14244"/>
                  </a:cubicBezTo>
                  <a:cubicBezTo>
                    <a:pt x="1768" y="14444"/>
                    <a:pt x="1668" y="14611"/>
                    <a:pt x="1568" y="14811"/>
                  </a:cubicBezTo>
                  <a:cubicBezTo>
                    <a:pt x="1435" y="15111"/>
                    <a:pt x="1301" y="15412"/>
                    <a:pt x="1168" y="15712"/>
                  </a:cubicBezTo>
                  <a:cubicBezTo>
                    <a:pt x="1134" y="15812"/>
                    <a:pt x="1068" y="15945"/>
                    <a:pt x="1001" y="16079"/>
                  </a:cubicBezTo>
                  <a:cubicBezTo>
                    <a:pt x="934" y="16245"/>
                    <a:pt x="868" y="16379"/>
                    <a:pt x="834" y="16512"/>
                  </a:cubicBezTo>
                  <a:cubicBezTo>
                    <a:pt x="701" y="16779"/>
                    <a:pt x="567" y="17079"/>
                    <a:pt x="467" y="17346"/>
                  </a:cubicBezTo>
                  <a:cubicBezTo>
                    <a:pt x="367" y="17580"/>
                    <a:pt x="267" y="17847"/>
                    <a:pt x="234" y="18080"/>
                  </a:cubicBezTo>
                  <a:cubicBezTo>
                    <a:pt x="167" y="18314"/>
                    <a:pt x="134" y="18547"/>
                    <a:pt x="134" y="18747"/>
                  </a:cubicBezTo>
                  <a:lnTo>
                    <a:pt x="134" y="18814"/>
                  </a:lnTo>
                  <a:cubicBezTo>
                    <a:pt x="100" y="19114"/>
                    <a:pt x="100" y="19414"/>
                    <a:pt x="67" y="19681"/>
                  </a:cubicBezTo>
                  <a:cubicBezTo>
                    <a:pt x="67" y="19881"/>
                    <a:pt x="67" y="20082"/>
                    <a:pt x="34" y="20248"/>
                  </a:cubicBezTo>
                  <a:lnTo>
                    <a:pt x="34" y="20315"/>
                  </a:lnTo>
                  <a:cubicBezTo>
                    <a:pt x="0" y="20649"/>
                    <a:pt x="0" y="20982"/>
                    <a:pt x="34" y="21349"/>
                  </a:cubicBezTo>
                  <a:cubicBezTo>
                    <a:pt x="34" y="21416"/>
                    <a:pt x="34" y="21516"/>
                    <a:pt x="67" y="21616"/>
                  </a:cubicBezTo>
                  <a:cubicBezTo>
                    <a:pt x="67" y="21683"/>
                    <a:pt x="67" y="21783"/>
                    <a:pt x="67" y="21883"/>
                  </a:cubicBezTo>
                  <a:lnTo>
                    <a:pt x="100" y="22050"/>
                  </a:lnTo>
                  <a:cubicBezTo>
                    <a:pt x="100" y="22183"/>
                    <a:pt x="134" y="22283"/>
                    <a:pt x="134" y="22417"/>
                  </a:cubicBezTo>
                  <a:cubicBezTo>
                    <a:pt x="167" y="22683"/>
                    <a:pt x="234" y="22917"/>
                    <a:pt x="301" y="23184"/>
                  </a:cubicBezTo>
                  <a:cubicBezTo>
                    <a:pt x="334" y="23317"/>
                    <a:pt x="367" y="23451"/>
                    <a:pt x="401" y="23584"/>
                  </a:cubicBezTo>
                  <a:lnTo>
                    <a:pt x="401" y="23751"/>
                  </a:lnTo>
                  <a:cubicBezTo>
                    <a:pt x="434" y="23884"/>
                    <a:pt x="467" y="24018"/>
                    <a:pt x="501" y="24151"/>
                  </a:cubicBezTo>
                  <a:cubicBezTo>
                    <a:pt x="534" y="24218"/>
                    <a:pt x="567" y="24318"/>
                    <a:pt x="601" y="24385"/>
                  </a:cubicBezTo>
                  <a:cubicBezTo>
                    <a:pt x="634" y="24485"/>
                    <a:pt x="667" y="24618"/>
                    <a:pt x="734" y="24685"/>
                  </a:cubicBezTo>
                  <a:cubicBezTo>
                    <a:pt x="801" y="24785"/>
                    <a:pt x="834" y="24852"/>
                    <a:pt x="901" y="24918"/>
                  </a:cubicBezTo>
                  <a:lnTo>
                    <a:pt x="934" y="24952"/>
                  </a:lnTo>
                  <a:cubicBezTo>
                    <a:pt x="1068" y="25085"/>
                    <a:pt x="1134" y="25152"/>
                    <a:pt x="1268" y="25185"/>
                  </a:cubicBezTo>
                  <a:lnTo>
                    <a:pt x="1401" y="25185"/>
                  </a:lnTo>
                  <a:cubicBezTo>
                    <a:pt x="1501" y="25185"/>
                    <a:pt x="1601" y="25152"/>
                    <a:pt x="1668" y="25118"/>
                  </a:cubicBezTo>
                  <a:lnTo>
                    <a:pt x="1768" y="25118"/>
                  </a:lnTo>
                  <a:cubicBezTo>
                    <a:pt x="1902" y="25185"/>
                    <a:pt x="2035" y="25252"/>
                    <a:pt x="2135" y="25352"/>
                  </a:cubicBezTo>
                  <a:lnTo>
                    <a:pt x="2302" y="25452"/>
                  </a:lnTo>
                  <a:cubicBezTo>
                    <a:pt x="2435" y="25552"/>
                    <a:pt x="2569" y="25652"/>
                    <a:pt x="2702" y="25719"/>
                  </a:cubicBezTo>
                  <a:cubicBezTo>
                    <a:pt x="2869" y="25852"/>
                    <a:pt x="3069" y="25919"/>
                    <a:pt x="3269" y="25986"/>
                  </a:cubicBezTo>
                  <a:cubicBezTo>
                    <a:pt x="3703" y="26153"/>
                    <a:pt x="4137" y="26319"/>
                    <a:pt x="4570" y="26453"/>
                  </a:cubicBezTo>
                  <a:cubicBezTo>
                    <a:pt x="4770" y="26519"/>
                    <a:pt x="4971" y="26586"/>
                    <a:pt x="5171" y="26686"/>
                  </a:cubicBezTo>
                  <a:cubicBezTo>
                    <a:pt x="5438" y="26786"/>
                    <a:pt x="5671" y="26853"/>
                    <a:pt x="5971" y="26953"/>
                  </a:cubicBezTo>
                  <a:cubicBezTo>
                    <a:pt x="6372" y="27087"/>
                    <a:pt x="6805" y="27220"/>
                    <a:pt x="7239" y="27353"/>
                  </a:cubicBezTo>
                  <a:lnTo>
                    <a:pt x="7372" y="27420"/>
                  </a:lnTo>
                  <a:cubicBezTo>
                    <a:pt x="7539" y="27487"/>
                    <a:pt x="7706" y="27554"/>
                    <a:pt x="7906" y="27587"/>
                  </a:cubicBezTo>
                  <a:cubicBezTo>
                    <a:pt x="8006" y="27587"/>
                    <a:pt x="8106" y="27620"/>
                    <a:pt x="8206" y="27620"/>
                  </a:cubicBezTo>
                  <a:lnTo>
                    <a:pt x="9507" y="27620"/>
                  </a:lnTo>
                  <a:cubicBezTo>
                    <a:pt x="9641" y="27587"/>
                    <a:pt x="9774" y="27587"/>
                    <a:pt x="9907" y="27554"/>
                  </a:cubicBezTo>
                  <a:lnTo>
                    <a:pt x="10241" y="27520"/>
                  </a:lnTo>
                  <a:cubicBezTo>
                    <a:pt x="10441" y="27520"/>
                    <a:pt x="10675" y="27487"/>
                    <a:pt x="10875" y="27487"/>
                  </a:cubicBezTo>
                  <a:cubicBezTo>
                    <a:pt x="11108" y="27487"/>
                    <a:pt x="11342" y="27487"/>
                    <a:pt x="11575" y="27453"/>
                  </a:cubicBezTo>
                  <a:cubicBezTo>
                    <a:pt x="12109" y="27387"/>
                    <a:pt x="12609" y="27320"/>
                    <a:pt x="13110" y="27220"/>
                  </a:cubicBezTo>
                  <a:cubicBezTo>
                    <a:pt x="13443" y="27120"/>
                    <a:pt x="13810" y="27053"/>
                    <a:pt x="14177" y="26986"/>
                  </a:cubicBezTo>
                  <a:cubicBezTo>
                    <a:pt x="14377" y="26920"/>
                    <a:pt x="14577" y="26853"/>
                    <a:pt x="14778" y="26786"/>
                  </a:cubicBezTo>
                  <a:cubicBezTo>
                    <a:pt x="14911" y="26753"/>
                    <a:pt x="15078" y="26686"/>
                    <a:pt x="15211" y="26653"/>
                  </a:cubicBezTo>
                  <a:cubicBezTo>
                    <a:pt x="15545" y="26553"/>
                    <a:pt x="15912" y="26453"/>
                    <a:pt x="16279" y="26353"/>
                  </a:cubicBezTo>
                  <a:cubicBezTo>
                    <a:pt x="16412" y="26286"/>
                    <a:pt x="16579" y="26253"/>
                    <a:pt x="16712" y="26186"/>
                  </a:cubicBezTo>
                  <a:cubicBezTo>
                    <a:pt x="16879" y="26119"/>
                    <a:pt x="17012" y="26052"/>
                    <a:pt x="17179" y="25986"/>
                  </a:cubicBezTo>
                  <a:cubicBezTo>
                    <a:pt x="17413" y="25886"/>
                    <a:pt x="17613" y="25786"/>
                    <a:pt x="17813" y="25719"/>
                  </a:cubicBezTo>
                  <a:cubicBezTo>
                    <a:pt x="17946" y="25652"/>
                    <a:pt x="18080" y="25619"/>
                    <a:pt x="18213" y="25552"/>
                  </a:cubicBezTo>
                  <a:lnTo>
                    <a:pt x="18447" y="25452"/>
                  </a:lnTo>
                  <a:cubicBezTo>
                    <a:pt x="18714" y="25352"/>
                    <a:pt x="18947" y="25252"/>
                    <a:pt x="19181" y="25185"/>
                  </a:cubicBezTo>
                  <a:cubicBezTo>
                    <a:pt x="19347" y="25152"/>
                    <a:pt x="19548" y="25085"/>
                    <a:pt x="19714" y="25052"/>
                  </a:cubicBezTo>
                  <a:lnTo>
                    <a:pt x="19848" y="25018"/>
                  </a:lnTo>
                  <a:cubicBezTo>
                    <a:pt x="20181" y="24918"/>
                    <a:pt x="20482" y="24818"/>
                    <a:pt x="20815" y="24752"/>
                  </a:cubicBezTo>
                  <a:lnTo>
                    <a:pt x="21215" y="24618"/>
                  </a:lnTo>
                  <a:cubicBezTo>
                    <a:pt x="21449" y="24551"/>
                    <a:pt x="21682" y="24485"/>
                    <a:pt x="21883" y="24418"/>
                  </a:cubicBezTo>
                  <a:cubicBezTo>
                    <a:pt x="22116" y="24318"/>
                    <a:pt x="22316" y="24218"/>
                    <a:pt x="22516" y="24118"/>
                  </a:cubicBezTo>
                  <a:cubicBezTo>
                    <a:pt x="22950" y="23884"/>
                    <a:pt x="23317" y="23651"/>
                    <a:pt x="23751" y="23384"/>
                  </a:cubicBezTo>
                  <a:cubicBezTo>
                    <a:pt x="23951" y="23250"/>
                    <a:pt x="24151" y="23117"/>
                    <a:pt x="24351" y="22984"/>
                  </a:cubicBezTo>
                  <a:cubicBezTo>
                    <a:pt x="24451" y="22884"/>
                    <a:pt x="24551" y="22817"/>
                    <a:pt x="24651" y="22717"/>
                  </a:cubicBezTo>
                  <a:cubicBezTo>
                    <a:pt x="24751" y="22650"/>
                    <a:pt x="24818" y="22583"/>
                    <a:pt x="24885" y="22550"/>
                  </a:cubicBezTo>
                  <a:cubicBezTo>
                    <a:pt x="25018" y="22450"/>
                    <a:pt x="25152" y="22350"/>
                    <a:pt x="25252" y="22250"/>
                  </a:cubicBezTo>
                  <a:cubicBezTo>
                    <a:pt x="25585" y="22016"/>
                    <a:pt x="25885" y="21783"/>
                    <a:pt x="26186" y="21516"/>
                  </a:cubicBezTo>
                  <a:lnTo>
                    <a:pt x="26419" y="21282"/>
                  </a:lnTo>
                  <a:cubicBezTo>
                    <a:pt x="26719" y="21049"/>
                    <a:pt x="26986" y="20782"/>
                    <a:pt x="27253" y="20515"/>
                  </a:cubicBezTo>
                  <a:cubicBezTo>
                    <a:pt x="27487" y="20315"/>
                    <a:pt x="27687" y="20082"/>
                    <a:pt x="27887" y="19848"/>
                  </a:cubicBezTo>
                  <a:cubicBezTo>
                    <a:pt x="27987" y="19748"/>
                    <a:pt x="28054" y="19681"/>
                    <a:pt x="28154" y="19581"/>
                  </a:cubicBezTo>
                  <a:cubicBezTo>
                    <a:pt x="28454" y="19248"/>
                    <a:pt x="28754" y="18881"/>
                    <a:pt x="29088" y="18480"/>
                  </a:cubicBezTo>
                  <a:cubicBezTo>
                    <a:pt x="29355" y="18147"/>
                    <a:pt x="29688" y="17747"/>
                    <a:pt x="29955" y="17313"/>
                  </a:cubicBezTo>
                  <a:cubicBezTo>
                    <a:pt x="30189" y="16979"/>
                    <a:pt x="30455" y="16512"/>
                    <a:pt x="30722" y="16079"/>
                  </a:cubicBezTo>
                  <a:cubicBezTo>
                    <a:pt x="30856" y="15812"/>
                    <a:pt x="30989" y="15578"/>
                    <a:pt x="31123" y="15311"/>
                  </a:cubicBezTo>
                  <a:cubicBezTo>
                    <a:pt x="31223" y="15145"/>
                    <a:pt x="31389" y="14878"/>
                    <a:pt x="31556" y="14578"/>
                  </a:cubicBezTo>
                  <a:cubicBezTo>
                    <a:pt x="31656" y="14377"/>
                    <a:pt x="31723" y="14144"/>
                    <a:pt x="31790" y="13944"/>
                  </a:cubicBezTo>
                  <a:lnTo>
                    <a:pt x="31856" y="13810"/>
                  </a:lnTo>
                  <a:cubicBezTo>
                    <a:pt x="31856" y="13777"/>
                    <a:pt x="31890" y="13744"/>
                    <a:pt x="31890" y="13744"/>
                  </a:cubicBezTo>
                  <a:cubicBezTo>
                    <a:pt x="31956" y="13610"/>
                    <a:pt x="32023" y="13477"/>
                    <a:pt x="32057" y="13343"/>
                  </a:cubicBezTo>
                  <a:cubicBezTo>
                    <a:pt x="32090" y="13277"/>
                    <a:pt x="32123" y="13210"/>
                    <a:pt x="32157" y="13110"/>
                  </a:cubicBezTo>
                  <a:cubicBezTo>
                    <a:pt x="32190" y="13043"/>
                    <a:pt x="32190" y="12943"/>
                    <a:pt x="32223" y="12876"/>
                  </a:cubicBezTo>
                  <a:cubicBezTo>
                    <a:pt x="32223" y="12776"/>
                    <a:pt x="32223" y="12676"/>
                    <a:pt x="32223" y="12576"/>
                  </a:cubicBezTo>
                  <a:lnTo>
                    <a:pt x="32223" y="12509"/>
                  </a:lnTo>
                  <a:lnTo>
                    <a:pt x="32290" y="12443"/>
                  </a:lnTo>
                  <a:cubicBezTo>
                    <a:pt x="32323" y="12309"/>
                    <a:pt x="32390" y="12209"/>
                    <a:pt x="32457" y="12109"/>
                  </a:cubicBezTo>
                  <a:cubicBezTo>
                    <a:pt x="32490" y="12009"/>
                    <a:pt x="32557" y="11909"/>
                    <a:pt x="32624" y="11776"/>
                  </a:cubicBezTo>
                  <a:lnTo>
                    <a:pt x="32624" y="11742"/>
                  </a:lnTo>
                  <a:cubicBezTo>
                    <a:pt x="32724" y="11542"/>
                    <a:pt x="32824" y="11375"/>
                    <a:pt x="32924" y="11209"/>
                  </a:cubicBezTo>
                  <a:lnTo>
                    <a:pt x="32957" y="11108"/>
                  </a:lnTo>
                  <a:cubicBezTo>
                    <a:pt x="33124" y="10808"/>
                    <a:pt x="33291" y="10508"/>
                    <a:pt x="33391" y="10174"/>
                  </a:cubicBezTo>
                  <a:cubicBezTo>
                    <a:pt x="33491" y="9841"/>
                    <a:pt x="33558" y="9541"/>
                    <a:pt x="33591" y="9274"/>
                  </a:cubicBezTo>
                  <a:cubicBezTo>
                    <a:pt x="33624" y="9074"/>
                    <a:pt x="33624" y="8874"/>
                    <a:pt x="33591" y="8673"/>
                  </a:cubicBezTo>
                  <a:cubicBezTo>
                    <a:pt x="33591" y="8507"/>
                    <a:pt x="33558" y="8340"/>
                    <a:pt x="33491" y="8173"/>
                  </a:cubicBezTo>
                  <a:lnTo>
                    <a:pt x="33458" y="7973"/>
                  </a:lnTo>
                  <a:cubicBezTo>
                    <a:pt x="33424" y="7773"/>
                    <a:pt x="33391" y="7606"/>
                    <a:pt x="33324" y="7439"/>
                  </a:cubicBezTo>
                  <a:cubicBezTo>
                    <a:pt x="33291" y="7406"/>
                    <a:pt x="33291" y="7339"/>
                    <a:pt x="33257" y="7306"/>
                  </a:cubicBezTo>
                  <a:cubicBezTo>
                    <a:pt x="33291" y="7172"/>
                    <a:pt x="33257" y="7072"/>
                    <a:pt x="33257" y="6972"/>
                  </a:cubicBezTo>
                  <a:cubicBezTo>
                    <a:pt x="33224" y="6872"/>
                    <a:pt x="33191" y="6739"/>
                    <a:pt x="33124" y="6605"/>
                  </a:cubicBezTo>
                  <a:cubicBezTo>
                    <a:pt x="33091" y="6505"/>
                    <a:pt x="33057" y="6405"/>
                    <a:pt x="32991" y="6338"/>
                  </a:cubicBezTo>
                  <a:cubicBezTo>
                    <a:pt x="32924" y="6205"/>
                    <a:pt x="32857" y="6072"/>
                    <a:pt x="32690" y="5938"/>
                  </a:cubicBezTo>
                  <a:cubicBezTo>
                    <a:pt x="32557" y="5771"/>
                    <a:pt x="32390" y="5638"/>
                    <a:pt x="32157" y="5471"/>
                  </a:cubicBezTo>
                  <a:cubicBezTo>
                    <a:pt x="31956" y="5304"/>
                    <a:pt x="31723" y="5138"/>
                    <a:pt x="31489" y="5004"/>
                  </a:cubicBezTo>
                  <a:cubicBezTo>
                    <a:pt x="31289" y="4871"/>
                    <a:pt x="31089" y="4804"/>
                    <a:pt x="30889" y="4704"/>
                  </a:cubicBezTo>
                  <a:lnTo>
                    <a:pt x="30822" y="4671"/>
                  </a:lnTo>
                  <a:cubicBezTo>
                    <a:pt x="30589" y="4570"/>
                    <a:pt x="30355" y="4470"/>
                    <a:pt x="30155" y="4337"/>
                  </a:cubicBezTo>
                  <a:cubicBezTo>
                    <a:pt x="29955" y="4237"/>
                    <a:pt x="29755" y="4170"/>
                    <a:pt x="29555" y="4070"/>
                  </a:cubicBezTo>
                  <a:lnTo>
                    <a:pt x="29455" y="4037"/>
                  </a:lnTo>
                  <a:cubicBezTo>
                    <a:pt x="29255" y="3937"/>
                    <a:pt x="29088" y="3870"/>
                    <a:pt x="28888" y="3803"/>
                  </a:cubicBezTo>
                  <a:lnTo>
                    <a:pt x="28654" y="3670"/>
                  </a:lnTo>
                  <a:cubicBezTo>
                    <a:pt x="28521" y="3603"/>
                    <a:pt x="28387" y="3570"/>
                    <a:pt x="28254" y="3503"/>
                  </a:cubicBezTo>
                  <a:cubicBezTo>
                    <a:pt x="28087" y="3436"/>
                    <a:pt x="27920" y="3370"/>
                    <a:pt x="27753" y="3303"/>
                  </a:cubicBezTo>
                  <a:cubicBezTo>
                    <a:pt x="27487" y="3169"/>
                    <a:pt x="27186" y="3036"/>
                    <a:pt x="26886" y="2903"/>
                  </a:cubicBezTo>
                  <a:cubicBezTo>
                    <a:pt x="26753" y="2836"/>
                    <a:pt x="26619" y="2769"/>
                    <a:pt x="26486" y="2702"/>
                  </a:cubicBezTo>
                  <a:lnTo>
                    <a:pt x="26286" y="2569"/>
                  </a:lnTo>
                  <a:cubicBezTo>
                    <a:pt x="26119" y="2469"/>
                    <a:pt x="25952" y="2402"/>
                    <a:pt x="25785" y="2302"/>
                  </a:cubicBezTo>
                  <a:lnTo>
                    <a:pt x="25652" y="2235"/>
                  </a:lnTo>
                  <a:cubicBezTo>
                    <a:pt x="25385" y="2135"/>
                    <a:pt x="25185" y="2002"/>
                    <a:pt x="24951" y="1935"/>
                  </a:cubicBezTo>
                  <a:cubicBezTo>
                    <a:pt x="24885" y="1902"/>
                    <a:pt x="24785" y="1869"/>
                    <a:pt x="24718" y="1835"/>
                  </a:cubicBezTo>
                  <a:cubicBezTo>
                    <a:pt x="24585" y="1802"/>
                    <a:pt x="24451" y="1735"/>
                    <a:pt x="24318" y="1702"/>
                  </a:cubicBezTo>
                  <a:cubicBezTo>
                    <a:pt x="24218" y="1668"/>
                    <a:pt x="24118" y="1602"/>
                    <a:pt x="24051" y="1568"/>
                  </a:cubicBezTo>
                  <a:cubicBezTo>
                    <a:pt x="23917" y="1502"/>
                    <a:pt x="23817" y="1468"/>
                    <a:pt x="23684" y="1402"/>
                  </a:cubicBezTo>
                  <a:cubicBezTo>
                    <a:pt x="23550" y="1368"/>
                    <a:pt x="23450" y="1335"/>
                    <a:pt x="23317" y="1301"/>
                  </a:cubicBezTo>
                  <a:cubicBezTo>
                    <a:pt x="23350" y="1135"/>
                    <a:pt x="23250" y="1001"/>
                    <a:pt x="23050" y="935"/>
                  </a:cubicBezTo>
                  <a:cubicBezTo>
                    <a:pt x="22817" y="868"/>
                    <a:pt x="22583" y="868"/>
                    <a:pt x="22350" y="834"/>
                  </a:cubicBezTo>
                  <a:cubicBezTo>
                    <a:pt x="22116" y="834"/>
                    <a:pt x="21916" y="801"/>
                    <a:pt x="21716" y="768"/>
                  </a:cubicBezTo>
                  <a:cubicBezTo>
                    <a:pt x="21382" y="668"/>
                    <a:pt x="21049" y="634"/>
                    <a:pt x="20715" y="568"/>
                  </a:cubicBezTo>
                  <a:lnTo>
                    <a:pt x="20315" y="501"/>
                  </a:lnTo>
                  <a:cubicBezTo>
                    <a:pt x="20148" y="468"/>
                    <a:pt x="19948" y="401"/>
                    <a:pt x="19781" y="367"/>
                  </a:cubicBezTo>
                  <a:cubicBezTo>
                    <a:pt x="19514" y="301"/>
                    <a:pt x="19281" y="234"/>
                    <a:pt x="19014" y="201"/>
                  </a:cubicBezTo>
                  <a:cubicBezTo>
                    <a:pt x="18780" y="167"/>
                    <a:pt x="18547" y="167"/>
                    <a:pt x="18313" y="101"/>
                  </a:cubicBezTo>
                  <a:cubicBezTo>
                    <a:pt x="18080" y="67"/>
                    <a:pt x="17846" y="34"/>
                    <a:pt x="17613"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2"/>
            <p:cNvSpPr/>
            <p:nvPr/>
          </p:nvSpPr>
          <p:spPr>
            <a:xfrm>
              <a:off x="3496825" y="3735625"/>
              <a:ext cx="618800" cy="617125"/>
            </a:xfrm>
            <a:custGeom>
              <a:avLst/>
              <a:gdLst/>
              <a:ahLst/>
              <a:cxnLst/>
              <a:rect l="l" t="t" r="r" b="b"/>
              <a:pathLst>
                <a:path w="24752" h="24685" extrusionOk="0">
                  <a:moveTo>
                    <a:pt x="4838" y="9674"/>
                  </a:moveTo>
                  <a:lnTo>
                    <a:pt x="4838" y="9674"/>
                  </a:lnTo>
                  <a:cubicBezTo>
                    <a:pt x="4813" y="9698"/>
                    <a:pt x="4788" y="9723"/>
                    <a:pt x="4777" y="9748"/>
                  </a:cubicBezTo>
                  <a:lnTo>
                    <a:pt x="4777" y="9748"/>
                  </a:lnTo>
                  <a:cubicBezTo>
                    <a:pt x="4797" y="9723"/>
                    <a:pt x="4817" y="9698"/>
                    <a:pt x="4838" y="9674"/>
                  </a:cubicBezTo>
                  <a:close/>
                  <a:moveTo>
                    <a:pt x="7640" y="11308"/>
                  </a:moveTo>
                  <a:cubicBezTo>
                    <a:pt x="7640" y="11342"/>
                    <a:pt x="7640" y="11342"/>
                    <a:pt x="7640" y="11375"/>
                  </a:cubicBezTo>
                  <a:cubicBezTo>
                    <a:pt x="7640" y="11342"/>
                    <a:pt x="7606" y="11342"/>
                    <a:pt x="7606" y="11342"/>
                  </a:cubicBezTo>
                  <a:cubicBezTo>
                    <a:pt x="7606" y="11342"/>
                    <a:pt x="7606" y="11342"/>
                    <a:pt x="7640" y="11308"/>
                  </a:cubicBezTo>
                  <a:close/>
                  <a:moveTo>
                    <a:pt x="5772" y="10374"/>
                  </a:moveTo>
                  <a:lnTo>
                    <a:pt x="5772" y="10374"/>
                  </a:lnTo>
                  <a:cubicBezTo>
                    <a:pt x="5505" y="10808"/>
                    <a:pt x="5238" y="11242"/>
                    <a:pt x="5004" y="11709"/>
                  </a:cubicBezTo>
                  <a:cubicBezTo>
                    <a:pt x="4988" y="11725"/>
                    <a:pt x="4971" y="11742"/>
                    <a:pt x="4959" y="11758"/>
                  </a:cubicBezTo>
                  <a:lnTo>
                    <a:pt x="4959" y="11758"/>
                  </a:lnTo>
                  <a:cubicBezTo>
                    <a:pt x="5025" y="11608"/>
                    <a:pt x="5115" y="11455"/>
                    <a:pt x="5205" y="11275"/>
                  </a:cubicBezTo>
                  <a:lnTo>
                    <a:pt x="5505" y="10808"/>
                  </a:lnTo>
                  <a:cubicBezTo>
                    <a:pt x="5572" y="10641"/>
                    <a:pt x="5672" y="10508"/>
                    <a:pt x="5772" y="10374"/>
                  </a:cubicBezTo>
                  <a:close/>
                  <a:moveTo>
                    <a:pt x="16980" y="0"/>
                  </a:moveTo>
                  <a:cubicBezTo>
                    <a:pt x="16713" y="34"/>
                    <a:pt x="16446" y="100"/>
                    <a:pt x="16179" y="134"/>
                  </a:cubicBezTo>
                  <a:cubicBezTo>
                    <a:pt x="15712" y="234"/>
                    <a:pt x="15278" y="334"/>
                    <a:pt x="14811" y="467"/>
                  </a:cubicBezTo>
                  <a:cubicBezTo>
                    <a:pt x="14344" y="567"/>
                    <a:pt x="13911" y="701"/>
                    <a:pt x="13477" y="867"/>
                  </a:cubicBezTo>
                  <a:cubicBezTo>
                    <a:pt x="12977" y="1034"/>
                    <a:pt x="12510" y="1234"/>
                    <a:pt x="12076" y="1501"/>
                  </a:cubicBezTo>
                  <a:cubicBezTo>
                    <a:pt x="11209" y="2002"/>
                    <a:pt x="10442" y="2635"/>
                    <a:pt x="9708" y="3336"/>
                  </a:cubicBezTo>
                  <a:cubicBezTo>
                    <a:pt x="9541" y="3503"/>
                    <a:pt x="9408" y="3703"/>
                    <a:pt x="9274" y="3870"/>
                  </a:cubicBezTo>
                  <a:cubicBezTo>
                    <a:pt x="9107" y="4070"/>
                    <a:pt x="8941" y="4237"/>
                    <a:pt x="8774" y="4403"/>
                  </a:cubicBezTo>
                  <a:cubicBezTo>
                    <a:pt x="8440" y="4770"/>
                    <a:pt x="8173" y="5171"/>
                    <a:pt x="7873" y="5571"/>
                  </a:cubicBezTo>
                  <a:cubicBezTo>
                    <a:pt x="7606" y="5904"/>
                    <a:pt x="7339" y="6238"/>
                    <a:pt x="7073" y="6572"/>
                  </a:cubicBezTo>
                  <a:cubicBezTo>
                    <a:pt x="6939" y="6772"/>
                    <a:pt x="6806" y="6938"/>
                    <a:pt x="6706" y="7139"/>
                  </a:cubicBezTo>
                  <a:cubicBezTo>
                    <a:pt x="6572" y="7305"/>
                    <a:pt x="6439" y="7506"/>
                    <a:pt x="6305" y="7672"/>
                  </a:cubicBezTo>
                  <a:cubicBezTo>
                    <a:pt x="6039" y="8039"/>
                    <a:pt x="5772" y="8406"/>
                    <a:pt x="5538" y="8740"/>
                  </a:cubicBezTo>
                  <a:cubicBezTo>
                    <a:pt x="5271" y="9107"/>
                    <a:pt x="5004" y="9440"/>
                    <a:pt x="4771" y="9774"/>
                  </a:cubicBezTo>
                  <a:cubicBezTo>
                    <a:pt x="4771" y="9765"/>
                    <a:pt x="4773" y="9756"/>
                    <a:pt x="4777" y="9748"/>
                  </a:cubicBezTo>
                  <a:lnTo>
                    <a:pt x="4777" y="9748"/>
                  </a:lnTo>
                  <a:cubicBezTo>
                    <a:pt x="4631" y="9930"/>
                    <a:pt x="4488" y="10132"/>
                    <a:pt x="4371" y="10308"/>
                  </a:cubicBezTo>
                  <a:cubicBezTo>
                    <a:pt x="4204" y="10508"/>
                    <a:pt x="4104" y="10741"/>
                    <a:pt x="3970" y="10941"/>
                  </a:cubicBezTo>
                  <a:cubicBezTo>
                    <a:pt x="3837" y="11141"/>
                    <a:pt x="3704" y="11342"/>
                    <a:pt x="3570" y="11542"/>
                  </a:cubicBezTo>
                  <a:cubicBezTo>
                    <a:pt x="3470" y="11742"/>
                    <a:pt x="3337" y="11975"/>
                    <a:pt x="3203" y="12176"/>
                  </a:cubicBezTo>
                  <a:cubicBezTo>
                    <a:pt x="2936" y="12576"/>
                    <a:pt x="2703" y="12976"/>
                    <a:pt x="2503" y="13410"/>
                  </a:cubicBezTo>
                  <a:cubicBezTo>
                    <a:pt x="2269" y="13843"/>
                    <a:pt x="2102" y="14277"/>
                    <a:pt x="1902" y="14677"/>
                  </a:cubicBezTo>
                  <a:cubicBezTo>
                    <a:pt x="1702" y="15111"/>
                    <a:pt x="1502" y="15511"/>
                    <a:pt x="1302" y="15912"/>
                  </a:cubicBezTo>
                  <a:cubicBezTo>
                    <a:pt x="1068" y="16379"/>
                    <a:pt x="835" y="16812"/>
                    <a:pt x="668" y="17313"/>
                  </a:cubicBezTo>
                  <a:cubicBezTo>
                    <a:pt x="468" y="17746"/>
                    <a:pt x="401" y="18213"/>
                    <a:pt x="301" y="18680"/>
                  </a:cubicBezTo>
                  <a:cubicBezTo>
                    <a:pt x="268" y="18914"/>
                    <a:pt x="234" y="19114"/>
                    <a:pt x="168" y="19347"/>
                  </a:cubicBezTo>
                  <a:cubicBezTo>
                    <a:pt x="134" y="19614"/>
                    <a:pt x="68" y="19881"/>
                    <a:pt x="34" y="20148"/>
                  </a:cubicBezTo>
                  <a:cubicBezTo>
                    <a:pt x="1" y="20381"/>
                    <a:pt x="34" y="20615"/>
                    <a:pt x="34" y="20848"/>
                  </a:cubicBezTo>
                  <a:cubicBezTo>
                    <a:pt x="34" y="21082"/>
                    <a:pt x="34" y="21282"/>
                    <a:pt x="34" y="21516"/>
                  </a:cubicBezTo>
                  <a:cubicBezTo>
                    <a:pt x="34" y="21716"/>
                    <a:pt x="1" y="21916"/>
                    <a:pt x="1" y="22116"/>
                  </a:cubicBezTo>
                  <a:cubicBezTo>
                    <a:pt x="34" y="22383"/>
                    <a:pt x="68" y="22650"/>
                    <a:pt x="134" y="22917"/>
                  </a:cubicBezTo>
                  <a:cubicBezTo>
                    <a:pt x="134" y="23017"/>
                    <a:pt x="168" y="23117"/>
                    <a:pt x="168" y="23217"/>
                  </a:cubicBezTo>
                  <a:cubicBezTo>
                    <a:pt x="201" y="23384"/>
                    <a:pt x="268" y="23517"/>
                    <a:pt x="334" y="23650"/>
                  </a:cubicBezTo>
                  <a:cubicBezTo>
                    <a:pt x="368" y="23750"/>
                    <a:pt x="435" y="23851"/>
                    <a:pt x="468" y="23917"/>
                  </a:cubicBezTo>
                  <a:cubicBezTo>
                    <a:pt x="568" y="24051"/>
                    <a:pt x="701" y="24217"/>
                    <a:pt x="835" y="24318"/>
                  </a:cubicBezTo>
                  <a:cubicBezTo>
                    <a:pt x="935" y="24351"/>
                    <a:pt x="1035" y="24384"/>
                    <a:pt x="1135" y="24418"/>
                  </a:cubicBezTo>
                  <a:cubicBezTo>
                    <a:pt x="1202" y="24484"/>
                    <a:pt x="1268" y="24518"/>
                    <a:pt x="1335" y="24551"/>
                  </a:cubicBezTo>
                  <a:cubicBezTo>
                    <a:pt x="1369" y="24618"/>
                    <a:pt x="1435" y="24651"/>
                    <a:pt x="1502" y="24684"/>
                  </a:cubicBezTo>
                  <a:cubicBezTo>
                    <a:pt x="1569" y="24684"/>
                    <a:pt x="1669" y="24684"/>
                    <a:pt x="1735" y="24651"/>
                  </a:cubicBezTo>
                  <a:cubicBezTo>
                    <a:pt x="1802" y="24618"/>
                    <a:pt x="1836" y="24551"/>
                    <a:pt x="1836" y="24484"/>
                  </a:cubicBezTo>
                  <a:cubicBezTo>
                    <a:pt x="1869" y="24451"/>
                    <a:pt x="1869" y="24451"/>
                    <a:pt x="1869" y="24451"/>
                  </a:cubicBezTo>
                  <a:cubicBezTo>
                    <a:pt x="1936" y="24318"/>
                    <a:pt x="1969" y="24184"/>
                    <a:pt x="2002" y="24051"/>
                  </a:cubicBezTo>
                  <a:cubicBezTo>
                    <a:pt x="2036" y="24017"/>
                    <a:pt x="2036" y="23951"/>
                    <a:pt x="2036" y="23917"/>
                  </a:cubicBezTo>
                  <a:cubicBezTo>
                    <a:pt x="2169" y="23817"/>
                    <a:pt x="2236" y="23717"/>
                    <a:pt x="2336" y="23584"/>
                  </a:cubicBezTo>
                  <a:cubicBezTo>
                    <a:pt x="2436" y="23417"/>
                    <a:pt x="2503" y="23250"/>
                    <a:pt x="2569" y="23050"/>
                  </a:cubicBezTo>
                  <a:cubicBezTo>
                    <a:pt x="2636" y="22917"/>
                    <a:pt x="2669" y="22750"/>
                    <a:pt x="2703" y="22583"/>
                  </a:cubicBezTo>
                  <a:cubicBezTo>
                    <a:pt x="2803" y="22216"/>
                    <a:pt x="2870" y="21882"/>
                    <a:pt x="2936" y="21549"/>
                  </a:cubicBezTo>
                  <a:cubicBezTo>
                    <a:pt x="3003" y="21215"/>
                    <a:pt x="3070" y="20882"/>
                    <a:pt x="3136" y="20548"/>
                  </a:cubicBezTo>
                  <a:cubicBezTo>
                    <a:pt x="3170" y="20348"/>
                    <a:pt x="3203" y="20148"/>
                    <a:pt x="3270" y="19981"/>
                  </a:cubicBezTo>
                  <a:cubicBezTo>
                    <a:pt x="3303" y="19848"/>
                    <a:pt x="3337" y="19714"/>
                    <a:pt x="3370" y="19581"/>
                  </a:cubicBezTo>
                  <a:cubicBezTo>
                    <a:pt x="3381" y="19558"/>
                    <a:pt x="3393" y="19536"/>
                    <a:pt x="3404" y="19513"/>
                  </a:cubicBezTo>
                  <a:lnTo>
                    <a:pt x="3404" y="19513"/>
                  </a:lnTo>
                  <a:cubicBezTo>
                    <a:pt x="3404" y="19514"/>
                    <a:pt x="3403" y="19514"/>
                    <a:pt x="3403" y="19514"/>
                  </a:cubicBezTo>
                  <a:cubicBezTo>
                    <a:pt x="3403" y="19499"/>
                    <a:pt x="3411" y="19490"/>
                    <a:pt x="3418" y="19486"/>
                  </a:cubicBezTo>
                  <a:lnTo>
                    <a:pt x="3418" y="19486"/>
                  </a:lnTo>
                  <a:cubicBezTo>
                    <a:pt x="3414" y="19495"/>
                    <a:pt x="3409" y="19504"/>
                    <a:pt x="3404" y="19513"/>
                  </a:cubicBezTo>
                  <a:lnTo>
                    <a:pt x="3404" y="19513"/>
                  </a:lnTo>
                  <a:cubicBezTo>
                    <a:pt x="3410" y="19508"/>
                    <a:pt x="3437" y="19481"/>
                    <a:pt x="3437" y="19481"/>
                  </a:cubicBezTo>
                  <a:lnTo>
                    <a:pt x="3437" y="19481"/>
                  </a:lnTo>
                  <a:cubicBezTo>
                    <a:pt x="3437" y="19481"/>
                    <a:pt x="3427" y="19481"/>
                    <a:pt x="3418" y="19486"/>
                  </a:cubicBezTo>
                  <a:lnTo>
                    <a:pt x="3418" y="19486"/>
                  </a:lnTo>
                  <a:cubicBezTo>
                    <a:pt x="3640" y="19059"/>
                    <a:pt x="3889" y="18686"/>
                    <a:pt x="4137" y="18313"/>
                  </a:cubicBezTo>
                  <a:cubicBezTo>
                    <a:pt x="4537" y="17813"/>
                    <a:pt x="4938" y="17346"/>
                    <a:pt x="5371" y="16912"/>
                  </a:cubicBezTo>
                  <a:cubicBezTo>
                    <a:pt x="5872" y="16445"/>
                    <a:pt x="6405" y="16012"/>
                    <a:pt x="6939" y="15578"/>
                  </a:cubicBezTo>
                  <a:cubicBezTo>
                    <a:pt x="7273" y="15344"/>
                    <a:pt x="7606" y="15078"/>
                    <a:pt x="7940" y="14811"/>
                  </a:cubicBezTo>
                  <a:cubicBezTo>
                    <a:pt x="8273" y="14544"/>
                    <a:pt x="8574" y="14244"/>
                    <a:pt x="8807" y="13877"/>
                  </a:cubicBezTo>
                  <a:cubicBezTo>
                    <a:pt x="8941" y="13710"/>
                    <a:pt x="9007" y="13543"/>
                    <a:pt x="9074" y="13376"/>
                  </a:cubicBezTo>
                  <a:cubicBezTo>
                    <a:pt x="9174" y="13143"/>
                    <a:pt x="9241" y="12943"/>
                    <a:pt x="9308" y="12709"/>
                  </a:cubicBezTo>
                  <a:cubicBezTo>
                    <a:pt x="9341" y="12476"/>
                    <a:pt x="9341" y="12242"/>
                    <a:pt x="9308" y="12009"/>
                  </a:cubicBezTo>
                  <a:cubicBezTo>
                    <a:pt x="9241" y="11775"/>
                    <a:pt x="9107" y="11575"/>
                    <a:pt x="8907" y="11442"/>
                  </a:cubicBezTo>
                  <a:cubicBezTo>
                    <a:pt x="8740" y="11308"/>
                    <a:pt x="8574" y="11242"/>
                    <a:pt x="8440" y="11108"/>
                  </a:cubicBezTo>
                  <a:cubicBezTo>
                    <a:pt x="8674" y="10841"/>
                    <a:pt x="8974" y="10541"/>
                    <a:pt x="9241" y="10274"/>
                  </a:cubicBezTo>
                  <a:cubicBezTo>
                    <a:pt x="9541" y="9974"/>
                    <a:pt x="9875" y="9707"/>
                    <a:pt x="10208" y="9474"/>
                  </a:cubicBezTo>
                  <a:cubicBezTo>
                    <a:pt x="10342" y="9340"/>
                    <a:pt x="10508" y="9207"/>
                    <a:pt x="10675" y="9073"/>
                  </a:cubicBezTo>
                  <a:cubicBezTo>
                    <a:pt x="10842" y="8940"/>
                    <a:pt x="10975" y="8806"/>
                    <a:pt x="11142" y="8673"/>
                  </a:cubicBezTo>
                  <a:cubicBezTo>
                    <a:pt x="11409" y="8406"/>
                    <a:pt x="11676" y="8073"/>
                    <a:pt x="11943" y="7772"/>
                  </a:cubicBezTo>
                  <a:cubicBezTo>
                    <a:pt x="11943" y="7739"/>
                    <a:pt x="11976" y="7739"/>
                    <a:pt x="11976" y="7706"/>
                  </a:cubicBezTo>
                  <a:cubicBezTo>
                    <a:pt x="12143" y="7506"/>
                    <a:pt x="12276" y="7305"/>
                    <a:pt x="12410" y="7072"/>
                  </a:cubicBezTo>
                  <a:cubicBezTo>
                    <a:pt x="12543" y="6872"/>
                    <a:pt x="12610" y="6638"/>
                    <a:pt x="12710" y="6405"/>
                  </a:cubicBezTo>
                  <a:cubicBezTo>
                    <a:pt x="12843" y="6004"/>
                    <a:pt x="12910" y="5571"/>
                    <a:pt x="13077" y="5171"/>
                  </a:cubicBezTo>
                  <a:cubicBezTo>
                    <a:pt x="13177" y="4904"/>
                    <a:pt x="13310" y="4670"/>
                    <a:pt x="13477" y="4437"/>
                  </a:cubicBezTo>
                  <a:cubicBezTo>
                    <a:pt x="13711" y="4136"/>
                    <a:pt x="14011" y="3870"/>
                    <a:pt x="14311" y="3636"/>
                  </a:cubicBezTo>
                  <a:cubicBezTo>
                    <a:pt x="14478" y="3503"/>
                    <a:pt x="14645" y="3403"/>
                    <a:pt x="14811" y="3303"/>
                  </a:cubicBezTo>
                  <a:cubicBezTo>
                    <a:pt x="14978" y="3202"/>
                    <a:pt x="15145" y="3102"/>
                    <a:pt x="15312" y="3002"/>
                  </a:cubicBezTo>
                  <a:cubicBezTo>
                    <a:pt x="15645" y="2836"/>
                    <a:pt x="16012" y="2669"/>
                    <a:pt x="16379" y="2535"/>
                  </a:cubicBezTo>
                  <a:cubicBezTo>
                    <a:pt x="16613" y="2435"/>
                    <a:pt x="16846" y="2335"/>
                    <a:pt x="17080" y="2268"/>
                  </a:cubicBezTo>
                  <a:cubicBezTo>
                    <a:pt x="17347" y="2202"/>
                    <a:pt x="17647" y="2135"/>
                    <a:pt x="17914" y="2068"/>
                  </a:cubicBezTo>
                  <a:cubicBezTo>
                    <a:pt x="18447" y="1935"/>
                    <a:pt x="19014" y="1835"/>
                    <a:pt x="19548" y="1768"/>
                  </a:cubicBezTo>
                  <a:cubicBezTo>
                    <a:pt x="20182" y="1701"/>
                    <a:pt x="20816" y="1668"/>
                    <a:pt x="21450" y="1668"/>
                  </a:cubicBezTo>
                  <a:cubicBezTo>
                    <a:pt x="22083" y="1668"/>
                    <a:pt x="22750" y="1701"/>
                    <a:pt x="23418" y="1768"/>
                  </a:cubicBezTo>
                  <a:cubicBezTo>
                    <a:pt x="23584" y="1801"/>
                    <a:pt x="23785" y="1835"/>
                    <a:pt x="23951" y="1868"/>
                  </a:cubicBezTo>
                  <a:cubicBezTo>
                    <a:pt x="24151" y="1902"/>
                    <a:pt x="24352" y="1902"/>
                    <a:pt x="24518" y="1902"/>
                  </a:cubicBezTo>
                  <a:cubicBezTo>
                    <a:pt x="24652" y="1902"/>
                    <a:pt x="24752" y="1801"/>
                    <a:pt x="24752" y="1668"/>
                  </a:cubicBezTo>
                  <a:cubicBezTo>
                    <a:pt x="24752" y="1535"/>
                    <a:pt x="24652" y="1435"/>
                    <a:pt x="24518" y="1435"/>
                  </a:cubicBezTo>
                  <a:cubicBezTo>
                    <a:pt x="24318" y="1435"/>
                    <a:pt x="24118" y="1401"/>
                    <a:pt x="23918" y="1368"/>
                  </a:cubicBezTo>
                  <a:cubicBezTo>
                    <a:pt x="23818" y="1368"/>
                    <a:pt x="23684" y="1334"/>
                    <a:pt x="23584" y="1334"/>
                  </a:cubicBezTo>
                  <a:cubicBezTo>
                    <a:pt x="23584" y="1168"/>
                    <a:pt x="23451" y="1034"/>
                    <a:pt x="23318" y="1001"/>
                  </a:cubicBezTo>
                  <a:cubicBezTo>
                    <a:pt x="23217" y="968"/>
                    <a:pt x="23117" y="934"/>
                    <a:pt x="23017" y="901"/>
                  </a:cubicBezTo>
                  <a:cubicBezTo>
                    <a:pt x="22884" y="901"/>
                    <a:pt x="22784" y="867"/>
                    <a:pt x="22650" y="834"/>
                  </a:cubicBezTo>
                  <a:cubicBezTo>
                    <a:pt x="22450" y="767"/>
                    <a:pt x="22217" y="734"/>
                    <a:pt x="22017" y="701"/>
                  </a:cubicBezTo>
                  <a:cubicBezTo>
                    <a:pt x="21783" y="667"/>
                    <a:pt x="21516" y="601"/>
                    <a:pt x="21283" y="534"/>
                  </a:cubicBezTo>
                  <a:cubicBezTo>
                    <a:pt x="21016" y="501"/>
                    <a:pt x="20782" y="400"/>
                    <a:pt x="20549" y="334"/>
                  </a:cubicBezTo>
                  <a:cubicBezTo>
                    <a:pt x="20349" y="300"/>
                    <a:pt x="20115" y="234"/>
                    <a:pt x="19882" y="200"/>
                  </a:cubicBezTo>
                  <a:cubicBezTo>
                    <a:pt x="19648" y="134"/>
                    <a:pt x="19415" y="100"/>
                    <a:pt x="19181" y="67"/>
                  </a:cubicBezTo>
                  <a:cubicBezTo>
                    <a:pt x="18914" y="34"/>
                    <a:pt x="18648" y="0"/>
                    <a:pt x="18381"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2"/>
            <p:cNvSpPr/>
            <p:nvPr/>
          </p:nvSpPr>
          <p:spPr>
            <a:xfrm>
              <a:off x="3762025" y="4177601"/>
              <a:ext cx="484525" cy="255550"/>
            </a:xfrm>
            <a:custGeom>
              <a:avLst/>
              <a:gdLst/>
              <a:ahLst/>
              <a:cxnLst/>
              <a:rect l="l" t="t" r="r" b="b"/>
              <a:pathLst>
                <a:path w="19381" h="10222" extrusionOk="0">
                  <a:moveTo>
                    <a:pt x="19214" y="0"/>
                  </a:moveTo>
                  <a:cubicBezTo>
                    <a:pt x="19181" y="0"/>
                    <a:pt x="19114" y="0"/>
                    <a:pt x="19114" y="34"/>
                  </a:cubicBezTo>
                  <a:cubicBezTo>
                    <a:pt x="19014" y="134"/>
                    <a:pt x="18914" y="234"/>
                    <a:pt x="18847" y="334"/>
                  </a:cubicBezTo>
                  <a:cubicBezTo>
                    <a:pt x="18747" y="334"/>
                    <a:pt x="18680" y="367"/>
                    <a:pt x="18580" y="401"/>
                  </a:cubicBezTo>
                  <a:cubicBezTo>
                    <a:pt x="18480" y="434"/>
                    <a:pt x="18380" y="467"/>
                    <a:pt x="18247" y="534"/>
                  </a:cubicBezTo>
                  <a:cubicBezTo>
                    <a:pt x="18013" y="601"/>
                    <a:pt x="17780" y="734"/>
                    <a:pt x="17546" y="834"/>
                  </a:cubicBezTo>
                  <a:cubicBezTo>
                    <a:pt x="17079" y="1035"/>
                    <a:pt x="16612" y="1268"/>
                    <a:pt x="16179" y="1502"/>
                  </a:cubicBezTo>
                  <a:cubicBezTo>
                    <a:pt x="15778" y="1768"/>
                    <a:pt x="15378" y="2069"/>
                    <a:pt x="14978" y="2335"/>
                  </a:cubicBezTo>
                  <a:cubicBezTo>
                    <a:pt x="14678" y="2536"/>
                    <a:pt x="14377" y="2736"/>
                    <a:pt x="14077" y="2936"/>
                  </a:cubicBezTo>
                  <a:cubicBezTo>
                    <a:pt x="13977" y="2936"/>
                    <a:pt x="13877" y="2903"/>
                    <a:pt x="13777" y="2903"/>
                  </a:cubicBezTo>
                  <a:lnTo>
                    <a:pt x="13343" y="2903"/>
                  </a:lnTo>
                  <a:cubicBezTo>
                    <a:pt x="13243" y="2936"/>
                    <a:pt x="13143" y="2936"/>
                    <a:pt x="13043" y="2936"/>
                  </a:cubicBezTo>
                  <a:cubicBezTo>
                    <a:pt x="12910" y="2969"/>
                    <a:pt x="12776" y="3003"/>
                    <a:pt x="12643" y="3069"/>
                  </a:cubicBezTo>
                  <a:cubicBezTo>
                    <a:pt x="12576" y="3103"/>
                    <a:pt x="12476" y="3136"/>
                    <a:pt x="12409" y="3169"/>
                  </a:cubicBezTo>
                  <a:cubicBezTo>
                    <a:pt x="12276" y="3236"/>
                    <a:pt x="12142" y="3336"/>
                    <a:pt x="12042" y="3436"/>
                  </a:cubicBezTo>
                  <a:cubicBezTo>
                    <a:pt x="11942" y="3536"/>
                    <a:pt x="11876" y="3636"/>
                    <a:pt x="11809" y="3736"/>
                  </a:cubicBezTo>
                  <a:cubicBezTo>
                    <a:pt x="11642" y="3837"/>
                    <a:pt x="11509" y="3937"/>
                    <a:pt x="11342" y="4037"/>
                  </a:cubicBezTo>
                  <a:cubicBezTo>
                    <a:pt x="11208" y="4137"/>
                    <a:pt x="11075" y="4270"/>
                    <a:pt x="10942" y="4404"/>
                  </a:cubicBezTo>
                  <a:cubicBezTo>
                    <a:pt x="10808" y="4504"/>
                    <a:pt x="10675" y="4604"/>
                    <a:pt x="10541" y="4737"/>
                  </a:cubicBezTo>
                  <a:cubicBezTo>
                    <a:pt x="10375" y="4871"/>
                    <a:pt x="10174" y="4971"/>
                    <a:pt x="10008" y="5104"/>
                  </a:cubicBezTo>
                  <a:cubicBezTo>
                    <a:pt x="9807" y="5238"/>
                    <a:pt x="9607" y="5338"/>
                    <a:pt x="9374" y="5438"/>
                  </a:cubicBezTo>
                  <a:cubicBezTo>
                    <a:pt x="9174" y="5538"/>
                    <a:pt x="8974" y="5671"/>
                    <a:pt x="8773" y="5771"/>
                  </a:cubicBezTo>
                  <a:cubicBezTo>
                    <a:pt x="8573" y="5871"/>
                    <a:pt x="8340" y="5971"/>
                    <a:pt x="8106" y="6071"/>
                  </a:cubicBezTo>
                  <a:cubicBezTo>
                    <a:pt x="7673" y="6238"/>
                    <a:pt x="7206" y="6438"/>
                    <a:pt x="6772" y="6605"/>
                  </a:cubicBezTo>
                  <a:cubicBezTo>
                    <a:pt x="6538" y="6705"/>
                    <a:pt x="6338" y="6805"/>
                    <a:pt x="6138" y="6905"/>
                  </a:cubicBezTo>
                  <a:cubicBezTo>
                    <a:pt x="5905" y="6972"/>
                    <a:pt x="5738" y="7106"/>
                    <a:pt x="5504" y="7172"/>
                  </a:cubicBezTo>
                  <a:cubicBezTo>
                    <a:pt x="5504" y="7206"/>
                    <a:pt x="5504" y="7206"/>
                    <a:pt x="5471" y="7206"/>
                  </a:cubicBezTo>
                  <a:cubicBezTo>
                    <a:pt x="5371" y="7239"/>
                    <a:pt x="5271" y="7272"/>
                    <a:pt x="5171" y="7272"/>
                  </a:cubicBezTo>
                  <a:cubicBezTo>
                    <a:pt x="5071" y="7206"/>
                    <a:pt x="4937" y="7206"/>
                    <a:pt x="4804" y="7172"/>
                  </a:cubicBezTo>
                  <a:lnTo>
                    <a:pt x="4437" y="7172"/>
                  </a:lnTo>
                  <a:cubicBezTo>
                    <a:pt x="4270" y="7206"/>
                    <a:pt x="4103" y="7239"/>
                    <a:pt x="3970" y="7272"/>
                  </a:cubicBezTo>
                  <a:cubicBezTo>
                    <a:pt x="3703" y="7339"/>
                    <a:pt x="3470" y="7439"/>
                    <a:pt x="3236" y="7573"/>
                  </a:cubicBezTo>
                  <a:cubicBezTo>
                    <a:pt x="3036" y="7673"/>
                    <a:pt x="2836" y="7806"/>
                    <a:pt x="2602" y="7939"/>
                  </a:cubicBezTo>
                  <a:cubicBezTo>
                    <a:pt x="2436" y="8073"/>
                    <a:pt x="2235" y="8206"/>
                    <a:pt x="2035" y="8340"/>
                  </a:cubicBezTo>
                  <a:cubicBezTo>
                    <a:pt x="1835" y="8473"/>
                    <a:pt x="1668" y="8607"/>
                    <a:pt x="1468" y="8740"/>
                  </a:cubicBezTo>
                  <a:cubicBezTo>
                    <a:pt x="1368" y="8807"/>
                    <a:pt x="1268" y="8840"/>
                    <a:pt x="1168" y="8907"/>
                  </a:cubicBezTo>
                  <a:cubicBezTo>
                    <a:pt x="1101" y="8974"/>
                    <a:pt x="1001" y="9007"/>
                    <a:pt x="934" y="9074"/>
                  </a:cubicBezTo>
                  <a:cubicBezTo>
                    <a:pt x="901" y="9107"/>
                    <a:pt x="901" y="9107"/>
                    <a:pt x="868" y="9140"/>
                  </a:cubicBezTo>
                  <a:cubicBezTo>
                    <a:pt x="834" y="9140"/>
                    <a:pt x="834" y="9174"/>
                    <a:pt x="801" y="9174"/>
                  </a:cubicBezTo>
                  <a:cubicBezTo>
                    <a:pt x="768" y="9174"/>
                    <a:pt x="768" y="9207"/>
                    <a:pt x="768" y="9207"/>
                  </a:cubicBezTo>
                  <a:cubicBezTo>
                    <a:pt x="701" y="9207"/>
                    <a:pt x="668" y="9240"/>
                    <a:pt x="601" y="9240"/>
                  </a:cubicBezTo>
                  <a:cubicBezTo>
                    <a:pt x="534" y="9274"/>
                    <a:pt x="501" y="9307"/>
                    <a:pt x="434" y="9340"/>
                  </a:cubicBezTo>
                  <a:cubicBezTo>
                    <a:pt x="367" y="9374"/>
                    <a:pt x="334" y="9407"/>
                    <a:pt x="301" y="9441"/>
                  </a:cubicBezTo>
                  <a:cubicBezTo>
                    <a:pt x="267" y="9474"/>
                    <a:pt x="234" y="9507"/>
                    <a:pt x="201" y="9541"/>
                  </a:cubicBezTo>
                  <a:cubicBezTo>
                    <a:pt x="134" y="9607"/>
                    <a:pt x="101" y="9641"/>
                    <a:pt x="34" y="9707"/>
                  </a:cubicBezTo>
                  <a:cubicBezTo>
                    <a:pt x="0" y="9774"/>
                    <a:pt x="0" y="9874"/>
                    <a:pt x="0" y="9974"/>
                  </a:cubicBezTo>
                  <a:cubicBezTo>
                    <a:pt x="34" y="10041"/>
                    <a:pt x="101" y="10108"/>
                    <a:pt x="167" y="10174"/>
                  </a:cubicBezTo>
                  <a:cubicBezTo>
                    <a:pt x="214" y="10198"/>
                    <a:pt x="278" y="10222"/>
                    <a:pt x="335" y="10222"/>
                  </a:cubicBezTo>
                  <a:cubicBezTo>
                    <a:pt x="359" y="10222"/>
                    <a:pt x="381" y="10218"/>
                    <a:pt x="401" y="10208"/>
                  </a:cubicBezTo>
                  <a:cubicBezTo>
                    <a:pt x="668" y="10074"/>
                    <a:pt x="934" y="9941"/>
                    <a:pt x="1201" y="9774"/>
                  </a:cubicBezTo>
                  <a:lnTo>
                    <a:pt x="1235" y="9774"/>
                  </a:lnTo>
                  <a:cubicBezTo>
                    <a:pt x="1257" y="9785"/>
                    <a:pt x="1279" y="9789"/>
                    <a:pt x="1301" y="9789"/>
                  </a:cubicBezTo>
                  <a:cubicBezTo>
                    <a:pt x="1346" y="9789"/>
                    <a:pt x="1390" y="9774"/>
                    <a:pt x="1435" y="9774"/>
                  </a:cubicBezTo>
                  <a:lnTo>
                    <a:pt x="1735" y="9774"/>
                  </a:lnTo>
                  <a:cubicBezTo>
                    <a:pt x="2002" y="9774"/>
                    <a:pt x="2235" y="9741"/>
                    <a:pt x="2469" y="9707"/>
                  </a:cubicBezTo>
                  <a:cubicBezTo>
                    <a:pt x="2936" y="9641"/>
                    <a:pt x="3403" y="9541"/>
                    <a:pt x="3870" y="9474"/>
                  </a:cubicBezTo>
                  <a:cubicBezTo>
                    <a:pt x="4103" y="9441"/>
                    <a:pt x="4337" y="9374"/>
                    <a:pt x="4570" y="9307"/>
                  </a:cubicBezTo>
                  <a:cubicBezTo>
                    <a:pt x="4804" y="9240"/>
                    <a:pt x="5037" y="9174"/>
                    <a:pt x="5238" y="9107"/>
                  </a:cubicBezTo>
                  <a:cubicBezTo>
                    <a:pt x="5738" y="8940"/>
                    <a:pt x="6238" y="8740"/>
                    <a:pt x="6739" y="8507"/>
                  </a:cubicBezTo>
                  <a:cubicBezTo>
                    <a:pt x="7172" y="8306"/>
                    <a:pt x="7606" y="8106"/>
                    <a:pt x="8040" y="7906"/>
                  </a:cubicBezTo>
                  <a:cubicBezTo>
                    <a:pt x="8507" y="7673"/>
                    <a:pt x="8940" y="7406"/>
                    <a:pt x="9374" y="7139"/>
                  </a:cubicBezTo>
                  <a:cubicBezTo>
                    <a:pt x="9507" y="7072"/>
                    <a:pt x="9641" y="7005"/>
                    <a:pt x="9774" y="6905"/>
                  </a:cubicBezTo>
                  <a:cubicBezTo>
                    <a:pt x="9841" y="6905"/>
                    <a:pt x="9908" y="6905"/>
                    <a:pt x="9974" y="6872"/>
                  </a:cubicBezTo>
                  <a:cubicBezTo>
                    <a:pt x="10074" y="6839"/>
                    <a:pt x="10141" y="6839"/>
                    <a:pt x="10208" y="6805"/>
                  </a:cubicBezTo>
                  <a:cubicBezTo>
                    <a:pt x="10475" y="6739"/>
                    <a:pt x="10741" y="6639"/>
                    <a:pt x="10975" y="6538"/>
                  </a:cubicBezTo>
                  <a:cubicBezTo>
                    <a:pt x="11375" y="6372"/>
                    <a:pt x="11776" y="6172"/>
                    <a:pt x="12142" y="5971"/>
                  </a:cubicBezTo>
                  <a:cubicBezTo>
                    <a:pt x="12543" y="5771"/>
                    <a:pt x="12910" y="5571"/>
                    <a:pt x="13310" y="5338"/>
                  </a:cubicBezTo>
                  <a:cubicBezTo>
                    <a:pt x="13677" y="5137"/>
                    <a:pt x="14010" y="4904"/>
                    <a:pt x="14377" y="4670"/>
                  </a:cubicBezTo>
                  <a:cubicBezTo>
                    <a:pt x="14544" y="4604"/>
                    <a:pt x="14711" y="4504"/>
                    <a:pt x="14844" y="4370"/>
                  </a:cubicBezTo>
                  <a:cubicBezTo>
                    <a:pt x="14944" y="4304"/>
                    <a:pt x="15045" y="4237"/>
                    <a:pt x="15145" y="4170"/>
                  </a:cubicBezTo>
                  <a:cubicBezTo>
                    <a:pt x="15245" y="4103"/>
                    <a:pt x="15378" y="4003"/>
                    <a:pt x="15478" y="3903"/>
                  </a:cubicBezTo>
                  <a:cubicBezTo>
                    <a:pt x="15578" y="3837"/>
                    <a:pt x="15678" y="3770"/>
                    <a:pt x="15778" y="3703"/>
                  </a:cubicBezTo>
                  <a:cubicBezTo>
                    <a:pt x="15945" y="3603"/>
                    <a:pt x="16145" y="3470"/>
                    <a:pt x="16279" y="3370"/>
                  </a:cubicBezTo>
                  <a:cubicBezTo>
                    <a:pt x="16412" y="3269"/>
                    <a:pt x="16512" y="3169"/>
                    <a:pt x="16612" y="3069"/>
                  </a:cubicBezTo>
                  <a:cubicBezTo>
                    <a:pt x="16646" y="3036"/>
                    <a:pt x="16712" y="2969"/>
                    <a:pt x="16746" y="2903"/>
                  </a:cubicBezTo>
                  <a:cubicBezTo>
                    <a:pt x="16779" y="2869"/>
                    <a:pt x="16779" y="2802"/>
                    <a:pt x="16779" y="2769"/>
                  </a:cubicBezTo>
                  <a:cubicBezTo>
                    <a:pt x="16979" y="2669"/>
                    <a:pt x="17146" y="2569"/>
                    <a:pt x="17279" y="2436"/>
                  </a:cubicBezTo>
                  <a:cubicBezTo>
                    <a:pt x="17480" y="2302"/>
                    <a:pt x="17646" y="2135"/>
                    <a:pt x="17813" y="2002"/>
                  </a:cubicBezTo>
                  <a:cubicBezTo>
                    <a:pt x="18013" y="1835"/>
                    <a:pt x="18180" y="1702"/>
                    <a:pt x="18380" y="1535"/>
                  </a:cubicBezTo>
                  <a:cubicBezTo>
                    <a:pt x="18447" y="1468"/>
                    <a:pt x="18514" y="1401"/>
                    <a:pt x="18580" y="1335"/>
                  </a:cubicBezTo>
                  <a:cubicBezTo>
                    <a:pt x="18680" y="1268"/>
                    <a:pt x="18747" y="1168"/>
                    <a:pt x="18847" y="1101"/>
                  </a:cubicBezTo>
                  <a:cubicBezTo>
                    <a:pt x="18947" y="1001"/>
                    <a:pt x="19047" y="901"/>
                    <a:pt x="19147" y="834"/>
                  </a:cubicBezTo>
                  <a:cubicBezTo>
                    <a:pt x="19181" y="801"/>
                    <a:pt x="19181" y="768"/>
                    <a:pt x="19214" y="734"/>
                  </a:cubicBezTo>
                  <a:cubicBezTo>
                    <a:pt x="19281" y="634"/>
                    <a:pt x="19248" y="501"/>
                    <a:pt x="19181" y="434"/>
                  </a:cubicBezTo>
                  <a:cubicBezTo>
                    <a:pt x="19248" y="367"/>
                    <a:pt x="19281" y="334"/>
                    <a:pt x="19348" y="267"/>
                  </a:cubicBezTo>
                  <a:cubicBezTo>
                    <a:pt x="19381" y="201"/>
                    <a:pt x="19381" y="101"/>
                    <a:pt x="19348" y="34"/>
                  </a:cubicBezTo>
                  <a:cubicBezTo>
                    <a:pt x="19314" y="0"/>
                    <a:pt x="19248" y="0"/>
                    <a:pt x="1921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2"/>
            <p:cNvSpPr/>
            <p:nvPr/>
          </p:nvSpPr>
          <p:spPr>
            <a:xfrm>
              <a:off x="3486000" y="3728950"/>
              <a:ext cx="870650" cy="713875"/>
            </a:xfrm>
            <a:custGeom>
              <a:avLst/>
              <a:gdLst/>
              <a:ahLst/>
              <a:cxnLst/>
              <a:rect l="l" t="t" r="r" b="b"/>
              <a:pathLst>
                <a:path w="34826" h="28555" extrusionOk="0">
                  <a:moveTo>
                    <a:pt x="30932" y="16687"/>
                  </a:moveTo>
                  <a:cubicBezTo>
                    <a:pt x="30929" y="16690"/>
                    <a:pt x="30926" y="16694"/>
                    <a:pt x="30924" y="16699"/>
                  </a:cubicBezTo>
                  <a:lnTo>
                    <a:pt x="30924" y="16699"/>
                  </a:lnTo>
                  <a:cubicBezTo>
                    <a:pt x="30927" y="16695"/>
                    <a:pt x="30929" y="16691"/>
                    <a:pt x="30932" y="16687"/>
                  </a:cubicBezTo>
                  <a:close/>
                  <a:moveTo>
                    <a:pt x="18447" y="601"/>
                  </a:moveTo>
                  <a:cubicBezTo>
                    <a:pt x="18914" y="601"/>
                    <a:pt x="19347" y="601"/>
                    <a:pt x="19748" y="667"/>
                  </a:cubicBezTo>
                  <a:cubicBezTo>
                    <a:pt x="20482" y="701"/>
                    <a:pt x="21049" y="801"/>
                    <a:pt x="21582" y="901"/>
                  </a:cubicBezTo>
                  <a:cubicBezTo>
                    <a:pt x="21916" y="1001"/>
                    <a:pt x="22249" y="1101"/>
                    <a:pt x="22583" y="1201"/>
                  </a:cubicBezTo>
                  <a:lnTo>
                    <a:pt x="22917" y="1301"/>
                  </a:lnTo>
                  <a:cubicBezTo>
                    <a:pt x="23083" y="1368"/>
                    <a:pt x="23250" y="1435"/>
                    <a:pt x="23417" y="1501"/>
                  </a:cubicBezTo>
                  <a:lnTo>
                    <a:pt x="23684" y="1601"/>
                  </a:lnTo>
                  <a:lnTo>
                    <a:pt x="23751" y="1635"/>
                  </a:lnTo>
                  <a:cubicBezTo>
                    <a:pt x="23917" y="1702"/>
                    <a:pt x="24117" y="1768"/>
                    <a:pt x="24284" y="1868"/>
                  </a:cubicBezTo>
                  <a:cubicBezTo>
                    <a:pt x="24384" y="1902"/>
                    <a:pt x="24518" y="1935"/>
                    <a:pt x="24618" y="2002"/>
                  </a:cubicBezTo>
                  <a:cubicBezTo>
                    <a:pt x="24785" y="2068"/>
                    <a:pt x="24918" y="2102"/>
                    <a:pt x="25018" y="2135"/>
                  </a:cubicBezTo>
                  <a:lnTo>
                    <a:pt x="25152" y="2235"/>
                  </a:lnTo>
                  <a:cubicBezTo>
                    <a:pt x="25218" y="2269"/>
                    <a:pt x="25285" y="2302"/>
                    <a:pt x="25352" y="2335"/>
                  </a:cubicBezTo>
                  <a:lnTo>
                    <a:pt x="25418" y="2369"/>
                  </a:lnTo>
                  <a:cubicBezTo>
                    <a:pt x="25485" y="2402"/>
                    <a:pt x="25585" y="2469"/>
                    <a:pt x="25652" y="2502"/>
                  </a:cubicBezTo>
                  <a:lnTo>
                    <a:pt x="25752" y="2569"/>
                  </a:lnTo>
                  <a:cubicBezTo>
                    <a:pt x="25819" y="2602"/>
                    <a:pt x="25885" y="2636"/>
                    <a:pt x="25919" y="2669"/>
                  </a:cubicBezTo>
                  <a:cubicBezTo>
                    <a:pt x="26052" y="2769"/>
                    <a:pt x="26186" y="2802"/>
                    <a:pt x="26286" y="2869"/>
                  </a:cubicBezTo>
                  <a:cubicBezTo>
                    <a:pt x="26386" y="2902"/>
                    <a:pt x="26452" y="2902"/>
                    <a:pt x="26519" y="2936"/>
                  </a:cubicBezTo>
                  <a:cubicBezTo>
                    <a:pt x="26686" y="3002"/>
                    <a:pt x="26819" y="3036"/>
                    <a:pt x="26953" y="3103"/>
                  </a:cubicBezTo>
                  <a:lnTo>
                    <a:pt x="27020" y="3136"/>
                  </a:lnTo>
                  <a:cubicBezTo>
                    <a:pt x="27120" y="3169"/>
                    <a:pt x="27186" y="3236"/>
                    <a:pt x="27286" y="3269"/>
                  </a:cubicBezTo>
                  <a:cubicBezTo>
                    <a:pt x="27386" y="3303"/>
                    <a:pt x="27453" y="3336"/>
                    <a:pt x="27520" y="3369"/>
                  </a:cubicBezTo>
                  <a:lnTo>
                    <a:pt x="27587" y="3403"/>
                  </a:lnTo>
                  <a:cubicBezTo>
                    <a:pt x="27687" y="3469"/>
                    <a:pt x="27753" y="3503"/>
                    <a:pt x="27853" y="3536"/>
                  </a:cubicBezTo>
                  <a:cubicBezTo>
                    <a:pt x="27920" y="3570"/>
                    <a:pt x="27987" y="3603"/>
                    <a:pt x="28054" y="3636"/>
                  </a:cubicBezTo>
                  <a:cubicBezTo>
                    <a:pt x="28120" y="3670"/>
                    <a:pt x="28187" y="3670"/>
                    <a:pt x="28254" y="3703"/>
                  </a:cubicBezTo>
                  <a:lnTo>
                    <a:pt x="28354" y="3736"/>
                  </a:lnTo>
                  <a:lnTo>
                    <a:pt x="28454" y="3803"/>
                  </a:lnTo>
                  <a:cubicBezTo>
                    <a:pt x="28654" y="3903"/>
                    <a:pt x="28854" y="3970"/>
                    <a:pt x="29088" y="4070"/>
                  </a:cubicBezTo>
                  <a:lnTo>
                    <a:pt x="29355" y="4170"/>
                  </a:lnTo>
                  <a:cubicBezTo>
                    <a:pt x="29555" y="4270"/>
                    <a:pt x="29721" y="4337"/>
                    <a:pt x="29922" y="4403"/>
                  </a:cubicBezTo>
                  <a:cubicBezTo>
                    <a:pt x="29988" y="4437"/>
                    <a:pt x="30088" y="4470"/>
                    <a:pt x="30155" y="4504"/>
                  </a:cubicBezTo>
                  <a:cubicBezTo>
                    <a:pt x="30355" y="4604"/>
                    <a:pt x="30555" y="4670"/>
                    <a:pt x="30722" y="4770"/>
                  </a:cubicBezTo>
                  <a:cubicBezTo>
                    <a:pt x="30856" y="4837"/>
                    <a:pt x="30956" y="4904"/>
                    <a:pt x="31089" y="4937"/>
                  </a:cubicBezTo>
                  <a:lnTo>
                    <a:pt x="31156" y="4971"/>
                  </a:lnTo>
                  <a:cubicBezTo>
                    <a:pt x="31256" y="5037"/>
                    <a:pt x="31356" y="5071"/>
                    <a:pt x="31456" y="5137"/>
                  </a:cubicBezTo>
                  <a:cubicBezTo>
                    <a:pt x="31523" y="5171"/>
                    <a:pt x="31589" y="5204"/>
                    <a:pt x="31656" y="5237"/>
                  </a:cubicBezTo>
                  <a:lnTo>
                    <a:pt x="31723" y="5271"/>
                  </a:lnTo>
                  <a:cubicBezTo>
                    <a:pt x="31790" y="5337"/>
                    <a:pt x="31856" y="5371"/>
                    <a:pt x="31923" y="5404"/>
                  </a:cubicBezTo>
                  <a:cubicBezTo>
                    <a:pt x="32123" y="5504"/>
                    <a:pt x="32290" y="5604"/>
                    <a:pt x="32423" y="5738"/>
                  </a:cubicBezTo>
                  <a:cubicBezTo>
                    <a:pt x="32523" y="5804"/>
                    <a:pt x="32590" y="5905"/>
                    <a:pt x="32657" y="5971"/>
                  </a:cubicBezTo>
                  <a:cubicBezTo>
                    <a:pt x="32757" y="6071"/>
                    <a:pt x="32824" y="6171"/>
                    <a:pt x="32890" y="6271"/>
                  </a:cubicBezTo>
                  <a:lnTo>
                    <a:pt x="32957" y="6405"/>
                  </a:lnTo>
                  <a:cubicBezTo>
                    <a:pt x="33024" y="6472"/>
                    <a:pt x="33057" y="6538"/>
                    <a:pt x="33091" y="6572"/>
                  </a:cubicBezTo>
                  <a:lnTo>
                    <a:pt x="33157" y="6672"/>
                  </a:lnTo>
                  <a:lnTo>
                    <a:pt x="33257" y="6805"/>
                  </a:lnTo>
                  <a:cubicBezTo>
                    <a:pt x="33391" y="7039"/>
                    <a:pt x="33491" y="7306"/>
                    <a:pt x="33591" y="7572"/>
                  </a:cubicBezTo>
                  <a:cubicBezTo>
                    <a:pt x="33691" y="7839"/>
                    <a:pt x="33791" y="8139"/>
                    <a:pt x="33891" y="8440"/>
                  </a:cubicBezTo>
                  <a:cubicBezTo>
                    <a:pt x="33958" y="8673"/>
                    <a:pt x="33991" y="8907"/>
                    <a:pt x="34025" y="9140"/>
                  </a:cubicBezTo>
                  <a:cubicBezTo>
                    <a:pt x="34025" y="9340"/>
                    <a:pt x="33991" y="9507"/>
                    <a:pt x="33958" y="9674"/>
                  </a:cubicBezTo>
                  <a:cubicBezTo>
                    <a:pt x="33858" y="10007"/>
                    <a:pt x="33724" y="10308"/>
                    <a:pt x="33591" y="10641"/>
                  </a:cubicBezTo>
                  <a:lnTo>
                    <a:pt x="33491" y="10841"/>
                  </a:lnTo>
                  <a:cubicBezTo>
                    <a:pt x="33391" y="11075"/>
                    <a:pt x="33291" y="11275"/>
                    <a:pt x="33191" y="11509"/>
                  </a:cubicBezTo>
                  <a:cubicBezTo>
                    <a:pt x="33091" y="11742"/>
                    <a:pt x="33024" y="11976"/>
                    <a:pt x="32957" y="12209"/>
                  </a:cubicBezTo>
                  <a:lnTo>
                    <a:pt x="32890" y="12376"/>
                  </a:lnTo>
                  <a:lnTo>
                    <a:pt x="32857" y="12476"/>
                  </a:lnTo>
                  <a:cubicBezTo>
                    <a:pt x="32790" y="12609"/>
                    <a:pt x="32757" y="12776"/>
                    <a:pt x="32690" y="12910"/>
                  </a:cubicBezTo>
                  <a:cubicBezTo>
                    <a:pt x="32624" y="13143"/>
                    <a:pt x="32523" y="13343"/>
                    <a:pt x="32423" y="13543"/>
                  </a:cubicBezTo>
                  <a:cubicBezTo>
                    <a:pt x="32257" y="13977"/>
                    <a:pt x="32023" y="14411"/>
                    <a:pt x="31823" y="14844"/>
                  </a:cubicBezTo>
                  <a:cubicBezTo>
                    <a:pt x="31723" y="15078"/>
                    <a:pt x="31623" y="15278"/>
                    <a:pt x="31489" y="15511"/>
                  </a:cubicBezTo>
                  <a:lnTo>
                    <a:pt x="31423" y="15645"/>
                  </a:lnTo>
                  <a:cubicBezTo>
                    <a:pt x="31263" y="15997"/>
                    <a:pt x="31102" y="16319"/>
                    <a:pt x="30942" y="16669"/>
                  </a:cubicBezTo>
                  <a:lnTo>
                    <a:pt x="30942" y="16669"/>
                  </a:lnTo>
                  <a:cubicBezTo>
                    <a:pt x="30939" y="16675"/>
                    <a:pt x="30935" y="16681"/>
                    <a:pt x="30932" y="16687"/>
                  </a:cubicBezTo>
                  <a:lnTo>
                    <a:pt x="30932" y="16687"/>
                  </a:lnTo>
                  <a:cubicBezTo>
                    <a:pt x="30933" y="16685"/>
                    <a:pt x="30935" y="16683"/>
                    <a:pt x="30936" y="16682"/>
                  </a:cubicBezTo>
                  <a:lnTo>
                    <a:pt x="30936" y="16682"/>
                  </a:lnTo>
                  <a:cubicBezTo>
                    <a:pt x="30932" y="16692"/>
                    <a:pt x="30927" y="16702"/>
                    <a:pt x="30922" y="16712"/>
                  </a:cubicBezTo>
                  <a:cubicBezTo>
                    <a:pt x="30922" y="16707"/>
                    <a:pt x="30923" y="16703"/>
                    <a:pt x="30924" y="16699"/>
                  </a:cubicBezTo>
                  <a:lnTo>
                    <a:pt x="30924" y="16699"/>
                  </a:lnTo>
                  <a:cubicBezTo>
                    <a:pt x="30701" y="17082"/>
                    <a:pt x="30478" y="17463"/>
                    <a:pt x="30255" y="17813"/>
                  </a:cubicBezTo>
                  <a:cubicBezTo>
                    <a:pt x="30122" y="18013"/>
                    <a:pt x="29988" y="18180"/>
                    <a:pt x="29855" y="18347"/>
                  </a:cubicBezTo>
                  <a:cubicBezTo>
                    <a:pt x="29721" y="18547"/>
                    <a:pt x="29555" y="18714"/>
                    <a:pt x="29421" y="18880"/>
                  </a:cubicBezTo>
                  <a:cubicBezTo>
                    <a:pt x="29021" y="19281"/>
                    <a:pt x="28721" y="19581"/>
                    <a:pt x="28421" y="19881"/>
                  </a:cubicBezTo>
                  <a:cubicBezTo>
                    <a:pt x="28187" y="20081"/>
                    <a:pt x="27954" y="20281"/>
                    <a:pt x="27720" y="20482"/>
                  </a:cubicBezTo>
                  <a:lnTo>
                    <a:pt x="27687" y="20515"/>
                  </a:lnTo>
                  <a:lnTo>
                    <a:pt x="27320" y="20815"/>
                  </a:lnTo>
                  <a:lnTo>
                    <a:pt x="27053" y="21049"/>
                  </a:lnTo>
                  <a:cubicBezTo>
                    <a:pt x="26753" y="21316"/>
                    <a:pt x="26452" y="21549"/>
                    <a:pt x="26186" y="21783"/>
                  </a:cubicBezTo>
                  <a:cubicBezTo>
                    <a:pt x="25885" y="22016"/>
                    <a:pt x="25552" y="22250"/>
                    <a:pt x="25285" y="22416"/>
                  </a:cubicBezTo>
                  <a:lnTo>
                    <a:pt x="24985" y="22650"/>
                  </a:lnTo>
                  <a:cubicBezTo>
                    <a:pt x="24718" y="22850"/>
                    <a:pt x="24451" y="23017"/>
                    <a:pt x="24184" y="23184"/>
                  </a:cubicBezTo>
                  <a:lnTo>
                    <a:pt x="24017" y="23284"/>
                  </a:lnTo>
                  <a:cubicBezTo>
                    <a:pt x="23650" y="23517"/>
                    <a:pt x="23183" y="23717"/>
                    <a:pt x="22783" y="23884"/>
                  </a:cubicBezTo>
                  <a:cubicBezTo>
                    <a:pt x="22316" y="24084"/>
                    <a:pt x="21849" y="24284"/>
                    <a:pt x="21349" y="24484"/>
                  </a:cubicBezTo>
                  <a:cubicBezTo>
                    <a:pt x="21182" y="24551"/>
                    <a:pt x="20982" y="24618"/>
                    <a:pt x="20782" y="24685"/>
                  </a:cubicBezTo>
                  <a:lnTo>
                    <a:pt x="20648" y="24751"/>
                  </a:lnTo>
                  <a:cubicBezTo>
                    <a:pt x="20415" y="24818"/>
                    <a:pt x="20181" y="24918"/>
                    <a:pt x="19981" y="24985"/>
                  </a:cubicBezTo>
                  <a:lnTo>
                    <a:pt x="19548" y="25152"/>
                  </a:lnTo>
                  <a:cubicBezTo>
                    <a:pt x="19214" y="25285"/>
                    <a:pt x="18880" y="25385"/>
                    <a:pt x="18547" y="25519"/>
                  </a:cubicBezTo>
                  <a:cubicBezTo>
                    <a:pt x="18080" y="25685"/>
                    <a:pt x="17613" y="25852"/>
                    <a:pt x="17146" y="26019"/>
                  </a:cubicBezTo>
                  <a:cubicBezTo>
                    <a:pt x="16746" y="26152"/>
                    <a:pt x="16245" y="26319"/>
                    <a:pt x="15778" y="26486"/>
                  </a:cubicBezTo>
                  <a:cubicBezTo>
                    <a:pt x="14777" y="26753"/>
                    <a:pt x="13810" y="26986"/>
                    <a:pt x="12909" y="27153"/>
                  </a:cubicBezTo>
                  <a:cubicBezTo>
                    <a:pt x="12042" y="27320"/>
                    <a:pt x="11108" y="27420"/>
                    <a:pt x="10007" y="27487"/>
                  </a:cubicBezTo>
                  <a:cubicBezTo>
                    <a:pt x="9741" y="27487"/>
                    <a:pt x="9407" y="27453"/>
                    <a:pt x="9107" y="27420"/>
                  </a:cubicBezTo>
                  <a:cubicBezTo>
                    <a:pt x="8840" y="27420"/>
                    <a:pt x="8540" y="27353"/>
                    <a:pt x="8206" y="27286"/>
                  </a:cubicBezTo>
                  <a:cubicBezTo>
                    <a:pt x="7806" y="27186"/>
                    <a:pt x="7406" y="27053"/>
                    <a:pt x="7039" y="26920"/>
                  </a:cubicBezTo>
                  <a:cubicBezTo>
                    <a:pt x="6705" y="26786"/>
                    <a:pt x="6271" y="26619"/>
                    <a:pt x="5804" y="26486"/>
                  </a:cubicBezTo>
                  <a:cubicBezTo>
                    <a:pt x="5571" y="26419"/>
                    <a:pt x="5337" y="26352"/>
                    <a:pt x="5137" y="26286"/>
                  </a:cubicBezTo>
                  <a:lnTo>
                    <a:pt x="5004" y="26252"/>
                  </a:lnTo>
                  <a:lnTo>
                    <a:pt x="4537" y="26119"/>
                  </a:lnTo>
                  <a:cubicBezTo>
                    <a:pt x="4337" y="26052"/>
                    <a:pt x="4137" y="26019"/>
                    <a:pt x="3936" y="25952"/>
                  </a:cubicBezTo>
                  <a:cubicBezTo>
                    <a:pt x="3770" y="25885"/>
                    <a:pt x="3569" y="25785"/>
                    <a:pt x="3403" y="25719"/>
                  </a:cubicBezTo>
                  <a:cubicBezTo>
                    <a:pt x="2969" y="25485"/>
                    <a:pt x="2569" y="25185"/>
                    <a:pt x="2202" y="24885"/>
                  </a:cubicBezTo>
                  <a:cubicBezTo>
                    <a:pt x="2102" y="24785"/>
                    <a:pt x="2002" y="24651"/>
                    <a:pt x="1902" y="24518"/>
                  </a:cubicBezTo>
                  <a:cubicBezTo>
                    <a:pt x="1802" y="24418"/>
                    <a:pt x="1735" y="24318"/>
                    <a:pt x="1635" y="24184"/>
                  </a:cubicBezTo>
                  <a:lnTo>
                    <a:pt x="1568" y="24084"/>
                  </a:lnTo>
                  <a:lnTo>
                    <a:pt x="1568" y="24118"/>
                  </a:lnTo>
                  <a:lnTo>
                    <a:pt x="1535" y="24017"/>
                  </a:lnTo>
                  <a:cubicBezTo>
                    <a:pt x="1468" y="23884"/>
                    <a:pt x="1435" y="23784"/>
                    <a:pt x="1368" y="23684"/>
                  </a:cubicBezTo>
                  <a:cubicBezTo>
                    <a:pt x="1301" y="23517"/>
                    <a:pt x="1234" y="23350"/>
                    <a:pt x="1168" y="23184"/>
                  </a:cubicBezTo>
                  <a:cubicBezTo>
                    <a:pt x="1101" y="22950"/>
                    <a:pt x="1068" y="22750"/>
                    <a:pt x="1034" y="22550"/>
                  </a:cubicBezTo>
                  <a:cubicBezTo>
                    <a:pt x="1001" y="22383"/>
                    <a:pt x="1001" y="22183"/>
                    <a:pt x="1001" y="21983"/>
                  </a:cubicBezTo>
                  <a:lnTo>
                    <a:pt x="968" y="21816"/>
                  </a:lnTo>
                  <a:lnTo>
                    <a:pt x="968" y="21716"/>
                  </a:lnTo>
                  <a:cubicBezTo>
                    <a:pt x="934" y="21282"/>
                    <a:pt x="901" y="20882"/>
                    <a:pt x="868" y="20448"/>
                  </a:cubicBezTo>
                  <a:cubicBezTo>
                    <a:pt x="868" y="20015"/>
                    <a:pt x="901" y="19614"/>
                    <a:pt x="968" y="19214"/>
                  </a:cubicBezTo>
                  <a:cubicBezTo>
                    <a:pt x="1001" y="18914"/>
                    <a:pt x="1068" y="18547"/>
                    <a:pt x="1168" y="18113"/>
                  </a:cubicBezTo>
                  <a:cubicBezTo>
                    <a:pt x="1368" y="17279"/>
                    <a:pt x="1701" y="16445"/>
                    <a:pt x="2168" y="15578"/>
                  </a:cubicBezTo>
                  <a:cubicBezTo>
                    <a:pt x="2335" y="15245"/>
                    <a:pt x="2535" y="14911"/>
                    <a:pt x="2736" y="14611"/>
                  </a:cubicBezTo>
                  <a:lnTo>
                    <a:pt x="2836" y="14477"/>
                  </a:lnTo>
                  <a:cubicBezTo>
                    <a:pt x="2936" y="14311"/>
                    <a:pt x="3069" y="14110"/>
                    <a:pt x="3169" y="13944"/>
                  </a:cubicBezTo>
                  <a:lnTo>
                    <a:pt x="3236" y="13810"/>
                  </a:lnTo>
                  <a:cubicBezTo>
                    <a:pt x="3536" y="13276"/>
                    <a:pt x="3836" y="12776"/>
                    <a:pt x="4103" y="12276"/>
                  </a:cubicBezTo>
                  <a:lnTo>
                    <a:pt x="4337" y="11875"/>
                  </a:lnTo>
                  <a:lnTo>
                    <a:pt x="4470" y="11609"/>
                  </a:lnTo>
                  <a:cubicBezTo>
                    <a:pt x="4604" y="11342"/>
                    <a:pt x="4737" y="11108"/>
                    <a:pt x="4904" y="10841"/>
                  </a:cubicBezTo>
                  <a:lnTo>
                    <a:pt x="4937" y="10741"/>
                  </a:lnTo>
                  <a:cubicBezTo>
                    <a:pt x="5037" y="10608"/>
                    <a:pt x="5104" y="10474"/>
                    <a:pt x="5171" y="10374"/>
                  </a:cubicBezTo>
                  <a:cubicBezTo>
                    <a:pt x="5304" y="10141"/>
                    <a:pt x="5437" y="9907"/>
                    <a:pt x="5571" y="9707"/>
                  </a:cubicBezTo>
                  <a:cubicBezTo>
                    <a:pt x="5671" y="9507"/>
                    <a:pt x="5804" y="9340"/>
                    <a:pt x="5938" y="9140"/>
                  </a:cubicBezTo>
                  <a:cubicBezTo>
                    <a:pt x="6238" y="8740"/>
                    <a:pt x="6538" y="8340"/>
                    <a:pt x="6838" y="7939"/>
                  </a:cubicBezTo>
                  <a:cubicBezTo>
                    <a:pt x="6972" y="7773"/>
                    <a:pt x="7105" y="7572"/>
                    <a:pt x="7239" y="7372"/>
                  </a:cubicBezTo>
                  <a:cubicBezTo>
                    <a:pt x="7339" y="7239"/>
                    <a:pt x="7406" y="7105"/>
                    <a:pt x="7506" y="7005"/>
                  </a:cubicBezTo>
                  <a:lnTo>
                    <a:pt x="7672" y="6738"/>
                  </a:lnTo>
                  <a:cubicBezTo>
                    <a:pt x="7839" y="6472"/>
                    <a:pt x="8039" y="6205"/>
                    <a:pt x="8273" y="5938"/>
                  </a:cubicBezTo>
                  <a:lnTo>
                    <a:pt x="8473" y="5704"/>
                  </a:lnTo>
                  <a:cubicBezTo>
                    <a:pt x="8606" y="5538"/>
                    <a:pt x="8773" y="5337"/>
                    <a:pt x="8907" y="5137"/>
                  </a:cubicBezTo>
                  <a:lnTo>
                    <a:pt x="9007" y="5037"/>
                  </a:lnTo>
                  <a:cubicBezTo>
                    <a:pt x="9140" y="4837"/>
                    <a:pt x="9340" y="4570"/>
                    <a:pt x="9540" y="4337"/>
                  </a:cubicBezTo>
                  <a:lnTo>
                    <a:pt x="9907" y="3970"/>
                  </a:lnTo>
                  <a:lnTo>
                    <a:pt x="10241" y="3570"/>
                  </a:lnTo>
                  <a:cubicBezTo>
                    <a:pt x="10541" y="3269"/>
                    <a:pt x="10808" y="3002"/>
                    <a:pt x="11108" y="2769"/>
                  </a:cubicBezTo>
                  <a:cubicBezTo>
                    <a:pt x="11442" y="2502"/>
                    <a:pt x="11775" y="2269"/>
                    <a:pt x="12109" y="2068"/>
                  </a:cubicBezTo>
                  <a:cubicBezTo>
                    <a:pt x="12442" y="1868"/>
                    <a:pt x="12743" y="1702"/>
                    <a:pt x="13010" y="1568"/>
                  </a:cubicBezTo>
                  <a:cubicBezTo>
                    <a:pt x="13310" y="1435"/>
                    <a:pt x="13677" y="1301"/>
                    <a:pt x="14010" y="1201"/>
                  </a:cubicBezTo>
                  <a:cubicBezTo>
                    <a:pt x="15211" y="868"/>
                    <a:pt x="16545" y="667"/>
                    <a:pt x="17980" y="601"/>
                  </a:cubicBezTo>
                  <a:close/>
                  <a:moveTo>
                    <a:pt x="18347" y="0"/>
                  </a:moveTo>
                  <a:cubicBezTo>
                    <a:pt x="17980" y="0"/>
                    <a:pt x="17613" y="0"/>
                    <a:pt x="17246" y="34"/>
                  </a:cubicBezTo>
                  <a:cubicBezTo>
                    <a:pt x="16779" y="34"/>
                    <a:pt x="16345" y="100"/>
                    <a:pt x="15778" y="200"/>
                  </a:cubicBezTo>
                  <a:cubicBezTo>
                    <a:pt x="15278" y="267"/>
                    <a:pt x="14744" y="367"/>
                    <a:pt x="14244" y="501"/>
                  </a:cubicBezTo>
                  <a:cubicBezTo>
                    <a:pt x="13743" y="634"/>
                    <a:pt x="13243" y="801"/>
                    <a:pt x="12776" y="1001"/>
                  </a:cubicBezTo>
                  <a:cubicBezTo>
                    <a:pt x="12309" y="1201"/>
                    <a:pt x="11842" y="1501"/>
                    <a:pt x="11508" y="1735"/>
                  </a:cubicBezTo>
                  <a:cubicBezTo>
                    <a:pt x="11108" y="2002"/>
                    <a:pt x="10708" y="2302"/>
                    <a:pt x="10308" y="2636"/>
                  </a:cubicBezTo>
                  <a:cubicBezTo>
                    <a:pt x="10041" y="2902"/>
                    <a:pt x="9774" y="3169"/>
                    <a:pt x="9507" y="3469"/>
                  </a:cubicBezTo>
                  <a:lnTo>
                    <a:pt x="9240" y="3736"/>
                  </a:lnTo>
                  <a:lnTo>
                    <a:pt x="9173" y="3803"/>
                  </a:lnTo>
                  <a:cubicBezTo>
                    <a:pt x="9040" y="3970"/>
                    <a:pt x="8873" y="4137"/>
                    <a:pt x="8740" y="4337"/>
                  </a:cubicBezTo>
                  <a:cubicBezTo>
                    <a:pt x="8673" y="4403"/>
                    <a:pt x="8606" y="4504"/>
                    <a:pt x="8540" y="4570"/>
                  </a:cubicBezTo>
                  <a:lnTo>
                    <a:pt x="8506" y="4637"/>
                  </a:lnTo>
                  <a:cubicBezTo>
                    <a:pt x="8440" y="4704"/>
                    <a:pt x="8373" y="4804"/>
                    <a:pt x="8306" y="4870"/>
                  </a:cubicBezTo>
                  <a:cubicBezTo>
                    <a:pt x="8206" y="5037"/>
                    <a:pt x="8073" y="5204"/>
                    <a:pt x="7939" y="5337"/>
                  </a:cubicBezTo>
                  <a:lnTo>
                    <a:pt x="7906" y="5404"/>
                  </a:lnTo>
                  <a:cubicBezTo>
                    <a:pt x="7739" y="5604"/>
                    <a:pt x="7572" y="5804"/>
                    <a:pt x="7406" y="6005"/>
                  </a:cubicBezTo>
                  <a:cubicBezTo>
                    <a:pt x="7272" y="6171"/>
                    <a:pt x="7139" y="6372"/>
                    <a:pt x="6972" y="6572"/>
                  </a:cubicBezTo>
                  <a:lnTo>
                    <a:pt x="6939" y="6638"/>
                  </a:lnTo>
                  <a:cubicBezTo>
                    <a:pt x="6838" y="6839"/>
                    <a:pt x="6705" y="7005"/>
                    <a:pt x="6572" y="7172"/>
                  </a:cubicBezTo>
                  <a:cubicBezTo>
                    <a:pt x="6405" y="7406"/>
                    <a:pt x="6205" y="7639"/>
                    <a:pt x="6038" y="7873"/>
                  </a:cubicBezTo>
                  <a:lnTo>
                    <a:pt x="5638" y="8406"/>
                  </a:lnTo>
                  <a:lnTo>
                    <a:pt x="5504" y="8606"/>
                  </a:lnTo>
                  <a:lnTo>
                    <a:pt x="5237" y="8973"/>
                  </a:lnTo>
                  <a:cubicBezTo>
                    <a:pt x="5104" y="9140"/>
                    <a:pt x="4970" y="9340"/>
                    <a:pt x="4837" y="9540"/>
                  </a:cubicBezTo>
                  <a:cubicBezTo>
                    <a:pt x="4770" y="9674"/>
                    <a:pt x="4670" y="9807"/>
                    <a:pt x="4604" y="9941"/>
                  </a:cubicBezTo>
                  <a:lnTo>
                    <a:pt x="4570" y="10007"/>
                  </a:lnTo>
                  <a:lnTo>
                    <a:pt x="4437" y="10208"/>
                  </a:lnTo>
                  <a:lnTo>
                    <a:pt x="4270" y="10508"/>
                  </a:lnTo>
                  <a:lnTo>
                    <a:pt x="4103" y="10775"/>
                  </a:lnTo>
                  <a:cubicBezTo>
                    <a:pt x="3970" y="11008"/>
                    <a:pt x="3836" y="11275"/>
                    <a:pt x="3736" y="11509"/>
                  </a:cubicBezTo>
                  <a:lnTo>
                    <a:pt x="3670" y="11609"/>
                  </a:lnTo>
                  <a:lnTo>
                    <a:pt x="3603" y="11709"/>
                  </a:lnTo>
                  <a:lnTo>
                    <a:pt x="3536" y="11842"/>
                  </a:lnTo>
                  <a:lnTo>
                    <a:pt x="3503" y="11875"/>
                  </a:lnTo>
                  <a:cubicBezTo>
                    <a:pt x="3069" y="12676"/>
                    <a:pt x="2569" y="13543"/>
                    <a:pt x="1968" y="14477"/>
                  </a:cubicBezTo>
                  <a:cubicBezTo>
                    <a:pt x="1735" y="14844"/>
                    <a:pt x="1435" y="15311"/>
                    <a:pt x="1201" y="15778"/>
                  </a:cubicBezTo>
                  <a:cubicBezTo>
                    <a:pt x="1001" y="16245"/>
                    <a:pt x="801" y="16679"/>
                    <a:pt x="634" y="17179"/>
                  </a:cubicBezTo>
                  <a:cubicBezTo>
                    <a:pt x="434" y="17680"/>
                    <a:pt x="334" y="18180"/>
                    <a:pt x="234" y="18647"/>
                  </a:cubicBezTo>
                  <a:cubicBezTo>
                    <a:pt x="100" y="19214"/>
                    <a:pt x="34" y="19681"/>
                    <a:pt x="0" y="20115"/>
                  </a:cubicBezTo>
                  <a:cubicBezTo>
                    <a:pt x="0" y="20648"/>
                    <a:pt x="0" y="21215"/>
                    <a:pt x="34" y="21716"/>
                  </a:cubicBezTo>
                  <a:lnTo>
                    <a:pt x="34" y="22016"/>
                  </a:lnTo>
                  <a:cubicBezTo>
                    <a:pt x="67" y="22383"/>
                    <a:pt x="67" y="22783"/>
                    <a:pt x="134" y="23184"/>
                  </a:cubicBezTo>
                  <a:cubicBezTo>
                    <a:pt x="234" y="23717"/>
                    <a:pt x="434" y="24218"/>
                    <a:pt x="701" y="24651"/>
                  </a:cubicBezTo>
                  <a:cubicBezTo>
                    <a:pt x="767" y="24785"/>
                    <a:pt x="868" y="24918"/>
                    <a:pt x="934" y="25052"/>
                  </a:cubicBezTo>
                  <a:cubicBezTo>
                    <a:pt x="1001" y="25152"/>
                    <a:pt x="1068" y="25218"/>
                    <a:pt x="1134" y="25318"/>
                  </a:cubicBezTo>
                  <a:cubicBezTo>
                    <a:pt x="1368" y="25585"/>
                    <a:pt x="1601" y="25752"/>
                    <a:pt x="1768" y="25919"/>
                  </a:cubicBezTo>
                  <a:cubicBezTo>
                    <a:pt x="2168" y="26252"/>
                    <a:pt x="2602" y="26553"/>
                    <a:pt x="3136" y="26819"/>
                  </a:cubicBezTo>
                  <a:cubicBezTo>
                    <a:pt x="3369" y="26920"/>
                    <a:pt x="3636" y="26986"/>
                    <a:pt x="3870" y="27053"/>
                  </a:cubicBezTo>
                  <a:lnTo>
                    <a:pt x="4103" y="27120"/>
                  </a:lnTo>
                  <a:cubicBezTo>
                    <a:pt x="4237" y="27186"/>
                    <a:pt x="4403" y="27220"/>
                    <a:pt x="4537" y="27253"/>
                  </a:cubicBezTo>
                  <a:cubicBezTo>
                    <a:pt x="4704" y="27320"/>
                    <a:pt x="4870" y="27353"/>
                    <a:pt x="5037" y="27420"/>
                  </a:cubicBezTo>
                  <a:lnTo>
                    <a:pt x="5104" y="27420"/>
                  </a:lnTo>
                  <a:cubicBezTo>
                    <a:pt x="5404" y="27520"/>
                    <a:pt x="5738" y="27620"/>
                    <a:pt x="6038" y="27720"/>
                  </a:cubicBezTo>
                  <a:cubicBezTo>
                    <a:pt x="6238" y="27787"/>
                    <a:pt x="6405" y="27854"/>
                    <a:pt x="6605" y="27920"/>
                  </a:cubicBezTo>
                  <a:cubicBezTo>
                    <a:pt x="6872" y="28020"/>
                    <a:pt x="7139" y="28120"/>
                    <a:pt x="7406" y="28220"/>
                  </a:cubicBezTo>
                  <a:cubicBezTo>
                    <a:pt x="7639" y="28287"/>
                    <a:pt x="7973" y="28354"/>
                    <a:pt x="8273" y="28421"/>
                  </a:cubicBezTo>
                  <a:cubicBezTo>
                    <a:pt x="8540" y="28487"/>
                    <a:pt x="8807" y="28521"/>
                    <a:pt x="9107" y="28521"/>
                  </a:cubicBezTo>
                  <a:cubicBezTo>
                    <a:pt x="9374" y="28554"/>
                    <a:pt x="9640" y="28554"/>
                    <a:pt x="9841" y="28554"/>
                  </a:cubicBezTo>
                  <a:cubicBezTo>
                    <a:pt x="10141" y="28554"/>
                    <a:pt x="10441" y="28554"/>
                    <a:pt x="10708" y="28521"/>
                  </a:cubicBezTo>
                  <a:cubicBezTo>
                    <a:pt x="11242" y="28487"/>
                    <a:pt x="11709" y="28454"/>
                    <a:pt x="12209" y="28387"/>
                  </a:cubicBezTo>
                  <a:cubicBezTo>
                    <a:pt x="12676" y="28321"/>
                    <a:pt x="13143" y="28220"/>
                    <a:pt x="13677" y="28087"/>
                  </a:cubicBezTo>
                  <a:cubicBezTo>
                    <a:pt x="14144" y="27987"/>
                    <a:pt x="14644" y="27854"/>
                    <a:pt x="15111" y="27720"/>
                  </a:cubicBezTo>
                  <a:cubicBezTo>
                    <a:pt x="15645" y="27587"/>
                    <a:pt x="16178" y="27453"/>
                    <a:pt x="16645" y="27253"/>
                  </a:cubicBezTo>
                  <a:cubicBezTo>
                    <a:pt x="16979" y="27153"/>
                    <a:pt x="17279" y="27020"/>
                    <a:pt x="17613" y="26920"/>
                  </a:cubicBezTo>
                  <a:lnTo>
                    <a:pt x="18113" y="26719"/>
                  </a:lnTo>
                  <a:lnTo>
                    <a:pt x="18480" y="26586"/>
                  </a:lnTo>
                  <a:lnTo>
                    <a:pt x="18647" y="26519"/>
                  </a:lnTo>
                  <a:cubicBezTo>
                    <a:pt x="18947" y="26419"/>
                    <a:pt x="19247" y="26319"/>
                    <a:pt x="19514" y="26219"/>
                  </a:cubicBezTo>
                  <a:lnTo>
                    <a:pt x="20115" y="25986"/>
                  </a:lnTo>
                  <a:lnTo>
                    <a:pt x="20315" y="25885"/>
                  </a:lnTo>
                  <a:cubicBezTo>
                    <a:pt x="20515" y="25819"/>
                    <a:pt x="20748" y="25719"/>
                    <a:pt x="20982" y="25652"/>
                  </a:cubicBezTo>
                  <a:cubicBezTo>
                    <a:pt x="21449" y="25452"/>
                    <a:pt x="21916" y="25285"/>
                    <a:pt x="22350" y="25085"/>
                  </a:cubicBezTo>
                  <a:cubicBezTo>
                    <a:pt x="22817" y="24885"/>
                    <a:pt x="23284" y="24685"/>
                    <a:pt x="23751" y="24451"/>
                  </a:cubicBezTo>
                  <a:cubicBezTo>
                    <a:pt x="24218" y="24251"/>
                    <a:pt x="24685" y="23984"/>
                    <a:pt x="25118" y="23651"/>
                  </a:cubicBezTo>
                  <a:cubicBezTo>
                    <a:pt x="25552" y="23384"/>
                    <a:pt x="25952" y="23083"/>
                    <a:pt x="26386" y="22783"/>
                  </a:cubicBezTo>
                  <a:cubicBezTo>
                    <a:pt x="26753" y="22483"/>
                    <a:pt x="27120" y="22183"/>
                    <a:pt x="27520" y="21849"/>
                  </a:cubicBezTo>
                  <a:lnTo>
                    <a:pt x="27987" y="21449"/>
                  </a:lnTo>
                  <a:cubicBezTo>
                    <a:pt x="28220" y="21249"/>
                    <a:pt x="28454" y="21049"/>
                    <a:pt x="28654" y="20882"/>
                  </a:cubicBezTo>
                  <a:cubicBezTo>
                    <a:pt x="29021" y="20582"/>
                    <a:pt x="29321" y="20281"/>
                    <a:pt x="29721" y="19848"/>
                  </a:cubicBezTo>
                  <a:cubicBezTo>
                    <a:pt x="30088" y="19448"/>
                    <a:pt x="30422" y="19081"/>
                    <a:pt x="30722" y="18647"/>
                  </a:cubicBezTo>
                  <a:cubicBezTo>
                    <a:pt x="30989" y="18313"/>
                    <a:pt x="31223" y="17913"/>
                    <a:pt x="31489" y="17446"/>
                  </a:cubicBezTo>
                  <a:cubicBezTo>
                    <a:pt x="31756" y="16979"/>
                    <a:pt x="31990" y="16512"/>
                    <a:pt x="32223" y="16045"/>
                  </a:cubicBezTo>
                  <a:lnTo>
                    <a:pt x="32323" y="15812"/>
                  </a:lnTo>
                  <a:cubicBezTo>
                    <a:pt x="32523" y="15445"/>
                    <a:pt x="32690" y="15078"/>
                    <a:pt x="32857" y="14711"/>
                  </a:cubicBezTo>
                  <a:cubicBezTo>
                    <a:pt x="33057" y="14277"/>
                    <a:pt x="33257" y="13844"/>
                    <a:pt x="33424" y="13410"/>
                  </a:cubicBezTo>
                  <a:cubicBezTo>
                    <a:pt x="33524" y="13143"/>
                    <a:pt x="33624" y="12910"/>
                    <a:pt x="33691" y="12643"/>
                  </a:cubicBezTo>
                  <a:lnTo>
                    <a:pt x="33724" y="12576"/>
                  </a:lnTo>
                  <a:cubicBezTo>
                    <a:pt x="33791" y="12409"/>
                    <a:pt x="33824" y="12209"/>
                    <a:pt x="33891" y="12042"/>
                  </a:cubicBezTo>
                  <a:cubicBezTo>
                    <a:pt x="34025" y="11742"/>
                    <a:pt x="34125" y="11442"/>
                    <a:pt x="34258" y="11175"/>
                  </a:cubicBezTo>
                  <a:lnTo>
                    <a:pt x="34325" y="11008"/>
                  </a:lnTo>
                  <a:cubicBezTo>
                    <a:pt x="34358" y="10908"/>
                    <a:pt x="34425" y="10808"/>
                    <a:pt x="34458" y="10708"/>
                  </a:cubicBezTo>
                  <a:cubicBezTo>
                    <a:pt x="34592" y="10408"/>
                    <a:pt x="34758" y="9907"/>
                    <a:pt x="34792" y="9407"/>
                  </a:cubicBezTo>
                  <a:cubicBezTo>
                    <a:pt x="34825" y="9174"/>
                    <a:pt x="34792" y="8940"/>
                    <a:pt x="34758" y="8673"/>
                  </a:cubicBezTo>
                  <a:cubicBezTo>
                    <a:pt x="34725" y="8440"/>
                    <a:pt x="34658" y="8173"/>
                    <a:pt x="34592" y="7973"/>
                  </a:cubicBezTo>
                  <a:cubicBezTo>
                    <a:pt x="34425" y="7439"/>
                    <a:pt x="34291" y="7039"/>
                    <a:pt x="34125" y="6705"/>
                  </a:cubicBezTo>
                  <a:cubicBezTo>
                    <a:pt x="34025" y="6505"/>
                    <a:pt x="33924" y="6305"/>
                    <a:pt x="33791" y="6138"/>
                  </a:cubicBezTo>
                  <a:lnTo>
                    <a:pt x="33758" y="6071"/>
                  </a:lnTo>
                  <a:lnTo>
                    <a:pt x="33691" y="5971"/>
                  </a:lnTo>
                  <a:cubicBezTo>
                    <a:pt x="33591" y="5838"/>
                    <a:pt x="33524" y="5704"/>
                    <a:pt x="33424" y="5604"/>
                  </a:cubicBezTo>
                  <a:cubicBezTo>
                    <a:pt x="33357" y="5504"/>
                    <a:pt x="33291" y="5438"/>
                    <a:pt x="33224" y="5371"/>
                  </a:cubicBezTo>
                  <a:lnTo>
                    <a:pt x="33157" y="5304"/>
                  </a:lnTo>
                  <a:cubicBezTo>
                    <a:pt x="33057" y="5204"/>
                    <a:pt x="32957" y="5137"/>
                    <a:pt x="32890" y="5071"/>
                  </a:cubicBezTo>
                  <a:cubicBezTo>
                    <a:pt x="32724" y="4937"/>
                    <a:pt x="32557" y="4870"/>
                    <a:pt x="32357" y="4770"/>
                  </a:cubicBezTo>
                  <a:lnTo>
                    <a:pt x="32257" y="4704"/>
                  </a:lnTo>
                  <a:lnTo>
                    <a:pt x="32090" y="4604"/>
                  </a:lnTo>
                  <a:cubicBezTo>
                    <a:pt x="31956" y="4537"/>
                    <a:pt x="31790" y="4437"/>
                    <a:pt x="31623" y="4370"/>
                  </a:cubicBezTo>
                  <a:lnTo>
                    <a:pt x="31489" y="4303"/>
                  </a:lnTo>
                  <a:lnTo>
                    <a:pt x="31423" y="4270"/>
                  </a:lnTo>
                  <a:cubicBezTo>
                    <a:pt x="31223" y="4203"/>
                    <a:pt x="31089" y="4103"/>
                    <a:pt x="30922" y="4037"/>
                  </a:cubicBezTo>
                  <a:cubicBezTo>
                    <a:pt x="30856" y="4037"/>
                    <a:pt x="30822" y="4003"/>
                    <a:pt x="30756" y="4003"/>
                  </a:cubicBezTo>
                  <a:lnTo>
                    <a:pt x="30522" y="3870"/>
                  </a:lnTo>
                  <a:cubicBezTo>
                    <a:pt x="30355" y="3803"/>
                    <a:pt x="30188" y="3736"/>
                    <a:pt x="30022" y="3670"/>
                  </a:cubicBezTo>
                  <a:lnTo>
                    <a:pt x="29822" y="3603"/>
                  </a:lnTo>
                  <a:cubicBezTo>
                    <a:pt x="29688" y="3536"/>
                    <a:pt x="29521" y="3469"/>
                    <a:pt x="29355" y="3403"/>
                  </a:cubicBezTo>
                  <a:lnTo>
                    <a:pt x="29121" y="3303"/>
                  </a:lnTo>
                  <a:cubicBezTo>
                    <a:pt x="28988" y="3236"/>
                    <a:pt x="28854" y="3203"/>
                    <a:pt x="28721" y="3136"/>
                  </a:cubicBezTo>
                  <a:cubicBezTo>
                    <a:pt x="28521" y="3069"/>
                    <a:pt x="28354" y="2969"/>
                    <a:pt x="28187" y="2902"/>
                  </a:cubicBezTo>
                  <a:lnTo>
                    <a:pt x="28054" y="2836"/>
                  </a:lnTo>
                  <a:lnTo>
                    <a:pt x="27853" y="2736"/>
                  </a:lnTo>
                  <a:cubicBezTo>
                    <a:pt x="27687" y="2669"/>
                    <a:pt x="27553" y="2602"/>
                    <a:pt x="27386" y="2535"/>
                  </a:cubicBezTo>
                  <a:cubicBezTo>
                    <a:pt x="27253" y="2469"/>
                    <a:pt x="27120" y="2402"/>
                    <a:pt x="26953" y="2335"/>
                  </a:cubicBezTo>
                  <a:lnTo>
                    <a:pt x="26786" y="2235"/>
                  </a:lnTo>
                  <a:cubicBezTo>
                    <a:pt x="26553" y="2135"/>
                    <a:pt x="26286" y="2002"/>
                    <a:pt x="26052" y="1868"/>
                  </a:cubicBezTo>
                  <a:cubicBezTo>
                    <a:pt x="25585" y="1668"/>
                    <a:pt x="25118" y="1468"/>
                    <a:pt x="24618" y="1301"/>
                  </a:cubicBezTo>
                  <a:cubicBezTo>
                    <a:pt x="24151" y="1101"/>
                    <a:pt x="23650" y="934"/>
                    <a:pt x="23217" y="801"/>
                  </a:cubicBezTo>
                  <a:lnTo>
                    <a:pt x="22750" y="667"/>
                  </a:lnTo>
                  <a:cubicBezTo>
                    <a:pt x="22416" y="567"/>
                    <a:pt x="22116" y="467"/>
                    <a:pt x="21782" y="367"/>
                  </a:cubicBezTo>
                  <a:cubicBezTo>
                    <a:pt x="21282" y="234"/>
                    <a:pt x="20748" y="167"/>
                    <a:pt x="20315" y="100"/>
                  </a:cubicBezTo>
                  <a:cubicBezTo>
                    <a:pt x="19681" y="34"/>
                    <a:pt x="19014" y="0"/>
                    <a:pt x="1834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2"/>
            <p:cNvSpPr/>
            <p:nvPr/>
          </p:nvSpPr>
          <p:spPr>
            <a:xfrm>
              <a:off x="3727825" y="4332700"/>
              <a:ext cx="13375" cy="13375"/>
            </a:xfrm>
            <a:custGeom>
              <a:avLst/>
              <a:gdLst/>
              <a:ahLst/>
              <a:cxnLst/>
              <a:rect l="l" t="t" r="r" b="b"/>
              <a:pathLst>
                <a:path w="535" h="535" extrusionOk="0">
                  <a:moveTo>
                    <a:pt x="234" y="1"/>
                  </a:moveTo>
                  <a:cubicBezTo>
                    <a:pt x="101" y="1"/>
                    <a:pt x="1" y="168"/>
                    <a:pt x="1" y="301"/>
                  </a:cubicBezTo>
                  <a:cubicBezTo>
                    <a:pt x="1" y="368"/>
                    <a:pt x="34" y="435"/>
                    <a:pt x="101" y="468"/>
                  </a:cubicBezTo>
                  <a:cubicBezTo>
                    <a:pt x="168" y="535"/>
                    <a:pt x="201" y="535"/>
                    <a:pt x="301" y="535"/>
                  </a:cubicBezTo>
                  <a:cubicBezTo>
                    <a:pt x="434" y="535"/>
                    <a:pt x="535" y="401"/>
                    <a:pt x="535" y="268"/>
                  </a:cubicBezTo>
                  <a:cubicBezTo>
                    <a:pt x="535" y="168"/>
                    <a:pt x="501" y="101"/>
                    <a:pt x="434" y="68"/>
                  </a:cubicBezTo>
                  <a:cubicBezTo>
                    <a:pt x="368"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2"/>
            <p:cNvSpPr/>
            <p:nvPr/>
          </p:nvSpPr>
          <p:spPr>
            <a:xfrm>
              <a:off x="3636100" y="4304350"/>
              <a:ext cx="9200" cy="9200"/>
            </a:xfrm>
            <a:custGeom>
              <a:avLst/>
              <a:gdLst/>
              <a:ahLst/>
              <a:cxnLst/>
              <a:rect l="l" t="t" r="r" b="b"/>
              <a:pathLst>
                <a:path w="368" h="368" extrusionOk="0">
                  <a:moveTo>
                    <a:pt x="167" y="1"/>
                  </a:moveTo>
                  <a:cubicBezTo>
                    <a:pt x="67" y="1"/>
                    <a:pt x="1" y="101"/>
                    <a:pt x="1" y="201"/>
                  </a:cubicBezTo>
                  <a:cubicBezTo>
                    <a:pt x="1" y="268"/>
                    <a:pt x="34" y="301"/>
                    <a:pt x="67" y="334"/>
                  </a:cubicBezTo>
                  <a:cubicBezTo>
                    <a:pt x="101" y="368"/>
                    <a:pt x="167" y="368"/>
                    <a:pt x="201" y="368"/>
                  </a:cubicBezTo>
                  <a:cubicBezTo>
                    <a:pt x="301" y="368"/>
                    <a:pt x="367" y="268"/>
                    <a:pt x="367" y="168"/>
                  </a:cubicBezTo>
                  <a:cubicBezTo>
                    <a:pt x="367" y="134"/>
                    <a:pt x="334"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2"/>
            <p:cNvSpPr/>
            <p:nvPr/>
          </p:nvSpPr>
          <p:spPr>
            <a:xfrm>
              <a:off x="3622750" y="4223475"/>
              <a:ext cx="9200" cy="9200"/>
            </a:xfrm>
            <a:custGeom>
              <a:avLst/>
              <a:gdLst/>
              <a:ahLst/>
              <a:cxnLst/>
              <a:rect l="l" t="t" r="r" b="b"/>
              <a:pathLst>
                <a:path w="368" h="368" extrusionOk="0">
                  <a:moveTo>
                    <a:pt x="168" y="0"/>
                  </a:moveTo>
                  <a:cubicBezTo>
                    <a:pt x="68" y="0"/>
                    <a:pt x="1" y="100"/>
                    <a:pt x="1" y="200"/>
                  </a:cubicBezTo>
                  <a:cubicBezTo>
                    <a:pt x="1" y="234"/>
                    <a:pt x="34" y="300"/>
                    <a:pt x="68" y="334"/>
                  </a:cubicBezTo>
                  <a:cubicBezTo>
                    <a:pt x="101" y="367"/>
                    <a:pt x="168" y="367"/>
                    <a:pt x="201" y="367"/>
                  </a:cubicBezTo>
                  <a:cubicBezTo>
                    <a:pt x="301" y="367"/>
                    <a:pt x="368" y="267"/>
                    <a:pt x="368" y="167"/>
                  </a:cubicBezTo>
                  <a:cubicBezTo>
                    <a:pt x="368" y="134"/>
                    <a:pt x="334"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2"/>
            <p:cNvSpPr/>
            <p:nvPr/>
          </p:nvSpPr>
          <p:spPr>
            <a:xfrm>
              <a:off x="3686975" y="4247650"/>
              <a:ext cx="7525" cy="6700"/>
            </a:xfrm>
            <a:custGeom>
              <a:avLst/>
              <a:gdLst/>
              <a:ahLst/>
              <a:cxnLst/>
              <a:rect l="l" t="t" r="r" b="b"/>
              <a:pathLst>
                <a:path w="301" h="268" extrusionOk="0">
                  <a:moveTo>
                    <a:pt x="134" y="0"/>
                  </a:moveTo>
                  <a:cubicBezTo>
                    <a:pt x="67" y="0"/>
                    <a:pt x="0" y="67"/>
                    <a:pt x="0" y="134"/>
                  </a:cubicBezTo>
                  <a:cubicBezTo>
                    <a:pt x="34" y="167"/>
                    <a:pt x="34" y="201"/>
                    <a:pt x="67" y="234"/>
                  </a:cubicBezTo>
                  <a:cubicBezTo>
                    <a:pt x="100" y="234"/>
                    <a:pt x="134" y="267"/>
                    <a:pt x="167" y="267"/>
                  </a:cubicBezTo>
                  <a:cubicBezTo>
                    <a:pt x="234" y="267"/>
                    <a:pt x="301" y="167"/>
                    <a:pt x="267" y="101"/>
                  </a:cubicBezTo>
                  <a:cubicBezTo>
                    <a:pt x="267" y="67"/>
                    <a:pt x="267" y="34"/>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2"/>
            <p:cNvSpPr/>
            <p:nvPr/>
          </p:nvSpPr>
          <p:spPr>
            <a:xfrm>
              <a:off x="3768700" y="4119225"/>
              <a:ext cx="7525" cy="7525"/>
            </a:xfrm>
            <a:custGeom>
              <a:avLst/>
              <a:gdLst/>
              <a:ahLst/>
              <a:cxnLst/>
              <a:rect l="l" t="t" r="r" b="b"/>
              <a:pathLst>
                <a:path w="301" h="301" extrusionOk="0">
                  <a:moveTo>
                    <a:pt x="134" y="0"/>
                  </a:moveTo>
                  <a:cubicBezTo>
                    <a:pt x="67" y="0"/>
                    <a:pt x="0" y="101"/>
                    <a:pt x="0" y="167"/>
                  </a:cubicBezTo>
                  <a:cubicBezTo>
                    <a:pt x="0" y="201"/>
                    <a:pt x="34" y="234"/>
                    <a:pt x="67" y="267"/>
                  </a:cubicBezTo>
                  <a:cubicBezTo>
                    <a:pt x="100" y="267"/>
                    <a:pt x="134" y="301"/>
                    <a:pt x="167" y="301"/>
                  </a:cubicBezTo>
                  <a:cubicBezTo>
                    <a:pt x="234" y="301"/>
                    <a:pt x="301" y="201"/>
                    <a:pt x="301" y="134"/>
                  </a:cubicBezTo>
                  <a:cubicBezTo>
                    <a:pt x="301" y="101"/>
                    <a:pt x="267" y="67"/>
                    <a:pt x="234"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2"/>
            <p:cNvSpPr/>
            <p:nvPr/>
          </p:nvSpPr>
          <p:spPr>
            <a:xfrm>
              <a:off x="3639425" y="4073350"/>
              <a:ext cx="10875" cy="10050"/>
            </a:xfrm>
            <a:custGeom>
              <a:avLst/>
              <a:gdLst/>
              <a:ahLst/>
              <a:cxnLst/>
              <a:rect l="l" t="t" r="r" b="b"/>
              <a:pathLst>
                <a:path w="435" h="402" extrusionOk="0">
                  <a:moveTo>
                    <a:pt x="201" y="1"/>
                  </a:moveTo>
                  <a:cubicBezTo>
                    <a:pt x="101" y="1"/>
                    <a:pt x="1" y="101"/>
                    <a:pt x="34" y="201"/>
                  </a:cubicBezTo>
                  <a:cubicBezTo>
                    <a:pt x="34" y="268"/>
                    <a:pt x="68" y="334"/>
                    <a:pt x="101" y="368"/>
                  </a:cubicBezTo>
                  <a:cubicBezTo>
                    <a:pt x="134" y="401"/>
                    <a:pt x="201" y="401"/>
                    <a:pt x="234" y="401"/>
                  </a:cubicBezTo>
                  <a:cubicBezTo>
                    <a:pt x="368" y="401"/>
                    <a:pt x="435" y="268"/>
                    <a:pt x="435" y="168"/>
                  </a:cubicBezTo>
                  <a:cubicBezTo>
                    <a:pt x="435" y="134"/>
                    <a:pt x="401" y="68"/>
                    <a:pt x="368" y="34"/>
                  </a:cubicBezTo>
                  <a:cubicBezTo>
                    <a:pt x="301" y="1"/>
                    <a:pt x="268" y="1"/>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2"/>
            <p:cNvSpPr/>
            <p:nvPr/>
          </p:nvSpPr>
          <p:spPr>
            <a:xfrm>
              <a:off x="3732000" y="3900725"/>
              <a:ext cx="17550" cy="17550"/>
            </a:xfrm>
            <a:custGeom>
              <a:avLst/>
              <a:gdLst/>
              <a:ahLst/>
              <a:cxnLst/>
              <a:rect l="l" t="t" r="r" b="b"/>
              <a:pathLst>
                <a:path w="702" h="702" extrusionOk="0">
                  <a:moveTo>
                    <a:pt x="334" y="1"/>
                  </a:moveTo>
                  <a:cubicBezTo>
                    <a:pt x="134" y="1"/>
                    <a:pt x="1" y="201"/>
                    <a:pt x="1" y="368"/>
                  </a:cubicBezTo>
                  <a:cubicBezTo>
                    <a:pt x="34" y="468"/>
                    <a:pt x="67" y="568"/>
                    <a:pt x="134" y="601"/>
                  </a:cubicBezTo>
                  <a:cubicBezTo>
                    <a:pt x="201" y="668"/>
                    <a:pt x="301" y="701"/>
                    <a:pt x="401" y="701"/>
                  </a:cubicBezTo>
                  <a:cubicBezTo>
                    <a:pt x="568" y="701"/>
                    <a:pt x="701" y="501"/>
                    <a:pt x="701" y="301"/>
                  </a:cubicBezTo>
                  <a:cubicBezTo>
                    <a:pt x="701" y="234"/>
                    <a:pt x="634" y="134"/>
                    <a:pt x="568" y="68"/>
                  </a:cubicBezTo>
                  <a:cubicBezTo>
                    <a:pt x="501" y="34"/>
                    <a:pt x="401" y="1"/>
                    <a:pt x="3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2"/>
            <p:cNvSpPr/>
            <p:nvPr/>
          </p:nvSpPr>
          <p:spPr>
            <a:xfrm>
              <a:off x="3849575" y="3900725"/>
              <a:ext cx="13375" cy="12550"/>
            </a:xfrm>
            <a:custGeom>
              <a:avLst/>
              <a:gdLst/>
              <a:ahLst/>
              <a:cxnLst/>
              <a:rect l="l" t="t" r="r" b="b"/>
              <a:pathLst>
                <a:path w="535" h="502" extrusionOk="0">
                  <a:moveTo>
                    <a:pt x="234" y="1"/>
                  </a:moveTo>
                  <a:cubicBezTo>
                    <a:pt x="101" y="1"/>
                    <a:pt x="1" y="134"/>
                    <a:pt x="1" y="268"/>
                  </a:cubicBezTo>
                  <a:cubicBezTo>
                    <a:pt x="1" y="334"/>
                    <a:pt x="34" y="401"/>
                    <a:pt x="101" y="468"/>
                  </a:cubicBezTo>
                  <a:cubicBezTo>
                    <a:pt x="168" y="501"/>
                    <a:pt x="201" y="501"/>
                    <a:pt x="301" y="501"/>
                  </a:cubicBezTo>
                  <a:cubicBezTo>
                    <a:pt x="435" y="501"/>
                    <a:pt x="535" y="368"/>
                    <a:pt x="535" y="234"/>
                  </a:cubicBezTo>
                  <a:cubicBezTo>
                    <a:pt x="535" y="168"/>
                    <a:pt x="501"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2"/>
            <p:cNvSpPr/>
            <p:nvPr/>
          </p:nvSpPr>
          <p:spPr>
            <a:xfrm>
              <a:off x="3743675" y="4006650"/>
              <a:ext cx="8375" cy="8350"/>
            </a:xfrm>
            <a:custGeom>
              <a:avLst/>
              <a:gdLst/>
              <a:ahLst/>
              <a:cxnLst/>
              <a:rect l="l" t="t" r="r" b="b"/>
              <a:pathLst>
                <a:path w="335" h="334" extrusionOk="0">
                  <a:moveTo>
                    <a:pt x="134" y="0"/>
                  </a:moveTo>
                  <a:cubicBezTo>
                    <a:pt x="67" y="0"/>
                    <a:pt x="1" y="100"/>
                    <a:pt x="1" y="167"/>
                  </a:cubicBezTo>
                  <a:cubicBezTo>
                    <a:pt x="1" y="234"/>
                    <a:pt x="34" y="267"/>
                    <a:pt x="67" y="300"/>
                  </a:cubicBezTo>
                  <a:cubicBezTo>
                    <a:pt x="101" y="334"/>
                    <a:pt x="134" y="334"/>
                    <a:pt x="167" y="334"/>
                  </a:cubicBezTo>
                  <a:cubicBezTo>
                    <a:pt x="267" y="334"/>
                    <a:pt x="334" y="234"/>
                    <a:pt x="334" y="134"/>
                  </a:cubicBezTo>
                  <a:cubicBezTo>
                    <a:pt x="334" y="100"/>
                    <a:pt x="301" y="67"/>
                    <a:pt x="267" y="34"/>
                  </a:cubicBezTo>
                  <a:cubicBezTo>
                    <a:pt x="234" y="0"/>
                    <a:pt x="201"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2"/>
            <p:cNvSpPr/>
            <p:nvPr/>
          </p:nvSpPr>
          <p:spPr>
            <a:xfrm>
              <a:off x="3809550" y="4014975"/>
              <a:ext cx="7550" cy="6700"/>
            </a:xfrm>
            <a:custGeom>
              <a:avLst/>
              <a:gdLst/>
              <a:ahLst/>
              <a:cxnLst/>
              <a:rect l="l" t="t" r="r" b="b"/>
              <a:pathLst>
                <a:path w="302" h="268" extrusionOk="0">
                  <a:moveTo>
                    <a:pt x="134" y="1"/>
                  </a:moveTo>
                  <a:cubicBezTo>
                    <a:pt x="68" y="1"/>
                    <a:pt x="1" y="68"/>
                    <a:pt x="34" y="134"/>
                  </a:cubicBezTo>
                  <a:cubicBezTo>
                    <a:pt x="34" y="168"/>
                    <a:pt x="34" y="201"/>
                    <a:pt x="68" y="234"/>
                  </a:cubicBezTo>
                  <a:cubicBezTo>
                    <a:pt x="101" y="268"/>
                    <a:pt x="134" y="268"/>
                    <a:pt x="168" y="268"/>
                  </a:cubicBezTo>
                  <a:cubicBezTo>
                    <a:pt x="234" y="268"/>
                    <a:pt x="301" y="168"/>
                    <a:pt x="301" y="101"/>
                  </a:cubicBezTo>
                  <a:cubicBezTo>
                    <a:pt x="301" y="68"/>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2"/>
            <p:cNvSpPr/>
            <p:nvPr/>
          </p:nvSpPr>
          <p:spPr>
            <a:xfrm>
              <a:off x="3807900" y="3867375"/>
              <a:ext cx="6675" cy="6700"/>
            </a:xfrm>
            <a:custGeom>
              <a:avLst/>
              <a:gdLst/>
              <a:ahLst/>
              <a:cxnLst/>
              <a:rect l="l" t="t" r="r" b="b"/>
              <a:pathLst>
                <a:path w="267" h="268" extrusionOk="0">
                  <a:moveTo>
                    <a:pt x="134" y="1"/>
                  </a:moveTo>
                  <a:cubicBezTo>
                    <a:pt x="33" y="1"/>
                    <a:pt x="0" y="67"/>
                    <a:pt x="0" y="134"/>
                  </a:cubicBezTo>
                  <a:cubicBezTo>
                    <a:pt x="0" y="167"/>
                    <a:pt x="33" y="201"/>
                    <a:pt x="33" y="234"/>
                  </a:cubicBezTo>
                  <a:cubicBezTo>
                    <a:pt x="67" y="267"/>
                    <a:pt x="100" y="267"/>
                    <a:pt x="134" y="267"/>
                  </a:cubicBezTo>
                  <a:cubicBezTo>
                    <a:pt x="200" y="267"/>
                    <a:pt x="267" y="201"/>
                    <a:pt x="267" y="101"/>
                  </a:cubicBezTo>
                  <a:cubicBezTo>
                    <a:pt x="267" y="67"/>
                    <a:pt x="234" y="34"/>
                    <a:pt x="200"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2"/>
            <p:cNvSpPr/>
            <p:nvPr/>
          </p:nvSpPr>
          <p:spPr>
            <a:xfrm>
              <a:off x="3902950" y="3810675"/>
              <a:ext cx="13375" cy="11700"/>
            </a:xfrm>
            <a:custGeom>
              <a:avLst/>
              <a:gdLst/>
              <a:ahLst/>
              <a:cxnLst/>
              <a:rect l="l" t="t" r="r" b="b"/>
              <a:pathLst>
                <a:path w="535" h="468" extrusionOk="0">
                  <a:moveTo>
                    <a:pt x="234" y="0"/>
                  </a:moveTo>
                  <a:cubicBezTo>
                    <a:pt x="101" y="0"/>
                    <a:pt x="1" y="134"/>
                    <a:pt x="34" y="267"/>
                  </a:cubicBezTo>
                  <a:cubicBezTo>
                    <a:pt x="34" y="334"/>
                    <a:pt x="68" y="367"/>
                    <a:pt x="101" y="434"/>
                  </a:cubicBezTo>
                  <a:cubicBezTo>
                    <a:pt x="168" y="467"/>
                    <a:pt x="234" y="467"/>
                    <a:pt x="301" y="467"/>
                  </a:cubicBezTo>
                  <a:cubicBezTo>
                    <a:pt x="434" y="467"/>
                    <a:pt x="535" y="334"/>
                    <a:pt x="501" y="200"/>
                  </a:cubicBezTo>
                  <a:cubicBezTo>
                    <a:pt x="501" y="134"/>
                    <a:pt x="468" y="67"/>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2"/>
            <p:cNvSpPr/>
            <p:nvPr/>
          </p:nvSpPr>
          <p:spPr>
            <a:xfrm>
              <a:off x="4212350" y="4019150"/>
              <a:ext cx="10850" cy="10025"/>
            </a:xfrm>
            <a:custGeom>
              <a:avLst/>
              <a:gdLst/>
              <a:ahLst/>
              <a:cxnLst/>
              <a:rect l="l" t="t" r="r" b="b"/>
              <a:pathLst>
                <a:path w="434" h="401" extrusionOk="0">
                  <a:moveTo>
                    <a:pt x="200" y="1"/>
                  </a:moveTo>
                  <a:cubicBezTo>
                    <a:pt x="100" y="1"/>
                    <a:pt x="0" y="134"/>
                    <a:pt x="34" y="234"/>
                  </a:cubicBezTo>
                  <a:cubicBezTo>
                    <a:pt x="34" y="267"/>
                    <a:pt x="67" y="334"/>
                    <a:pt x="100" y="368"/>
                  </a:cubicBezTo>
                  <a:cubicBezTo>
                    <a:pt x="134" y="401"/>
                    <a:pt x="200" y="401"/>
                    <a:pt x="234" y="401"/>
                  </a:cubicBezTo>
                  <a:cubicBezTo>
                    <a:pt x="367" y="401"/>
                    <a:pt x="434" y="301"/>
                    <a:pt x="434" y="201"/>
                  </a:cubicBezTo>
                  <a:cubicBezTo>
                    <a:pt x="434" y="134"/>
                    <a:pt x="401" y="101"/>
                    <a:pt x="367" y="67"/>
                  </a:cubicBezTo>
                  <a:cubicBezTo>
                    <a:pt x="301" y="34"/>
                    <a:pt x="267" y="1"/>
                    <a:pt x="2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2"/>
            <p:cNvSpPr/>
            <p:nvPr/>
          </p:nvSpPr>
          <p:spPr>
            <a:xfrm>
              <a:off x="4163150" y="3899900"/>
              <a:ext cx="16700" cy="15875"/>
            </a:xfrm>
            <a:custGeom>
              <a:avLst/>
              <a:gdLst/>
              <a:ahLst/>
              <a:cxnLst/>
              <a:rect l="l" t="t" r="r" b="b"/>
              <a:pathLst>
                <a:path w="668" h="635" extrusionOk="0">
                  <a:moveTo>
                    <a:pt x="300" y="1"/>
                  </a:moveTo>
                  <a:cubicBezTo>
                    <a:pt x="134" y="1"/>
                    <a:pt x="0" y="201"/>
                    <a:pt x="0" y="367"/>
                  </a:cubicBezTo>
                  <a:cubicBezTo>
                    <a:pt x="34" y="434"/>
                    <a:pt x="67" y="534"/>
                    <a:pt x="134" y="568"/>
                  </a:cubicBezTo>
                  <a:cubicBezTo>
                    <a:pt x="200" y="634"/>
                    <a:pt x="267" y="634"/>
                    <a:pt x="367" y="634"/>
                  </a:cubicBezTo>
                  <a:cubicBezTo>
                    <a:pt x="534" y="634"/>
                    <a:pt x="667" y="468"/>
                    <a:pt x="667" y="301"/>
                  </a:cubicBezTo>
                  <a:cubicBezTo>
                    <a:pt x="667" y="201"/>
                    <a:pt x="601" y="134"/>
                    <a:pt x="534" y="67"/>
                  </a:cubicBezTo>
                  <a:cubicBezTo>
                    <a:pt x="467" y="1"/>
                    <a:pt x="401" y="1"/>
                    <a:pt x="30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2"/>
            <p:cNvSpPr/>
            <p:nvPr/>
          </p:nvSpPr>
          <p:spPr>
            <a:xfrm>
              <a:off x="4048050" y="3994125"/>
              <a:ext cx="10050" cy="10050"/>
            </a:xfrm>
            <a:custGeom>
              <a:avLst/>
              <a:gdLst/>
              <a:ahLst/>
              <a:cxnLst/>
              <a:rect l="l" t="t" r="r" b="b"/>
              <a:pathLst>
                <a:path w="402" h="402" extrusionOk="0">
                  <a:moveTo>
                    <a:pt x="168" y="1"/>
                  </a:moveTo>
                  <a:cubicBezTo>
                    <a:pt x="68" y="1"/>
                    <a:pt x="1" y="134"/>
                    <a:pt x="1" y="234"/>
                  </a:cubicBezTo>
                  <a:cubicBezTo>
                    <a:pt x="1" y="301"/>
                    <a:pt x="34" y="334"/>
                    <a:pt x="68" y="368"/>
                  </a:cubicBezTo>
                  <a:cubicBezTo>
                    <a:pt x="101" y="401"/>
                    <a:pt x="168" y="401"/>
                    <a:pt x="234" y="401"/>
                  </a:cubicBezTo>
                  <a:cubicBezTo>
                    <a:pt x="335" y="401"/>
                    <a:pt x="401" y="301"/>
                    <a:pt x="401" y="201"/>
                  </a:cubicBezTo>
                  <a:cubicBezTo>
                    <a:pt x="401" y="134"/>
                    <a:pt x="368" y="101"/>
                    <a:pt x="335" y="68"/>
                  </a:cubicBezTo>
                  <a:cubicBezTo>
                    <a:pt x="301" y="34"/>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2"/>
            <p:cNvSpPr/>
            <p:nvPr/>
          </p:nvSpPr>
          <p:spPr>
            <a:xfrm>
              <a:off x="4113950" y="4105050"/>
              <a:ext cx="6700" cy="6700"/>
            </a:xfrm>
            <a:custGeom>
              <a:avLst/>
              <a:gdLst/>
              <a:ahLst/>
              <a:cxnLst/>
              <a:rect l="l" t="t" r="r" b="b"/>
              <a:pathLst>
                <a:path w="268" h="268" extrusionOk="0">
                  <a:moveTo>
                    <a:pt x="134" y="0"/>
                  </a:moveTo>
                  <a:cubicBezTo>
                    <a:pt x="34" y="0"/>
                    <a:pt x="0" y="100"/>
                    <a:pt x="0" y="167"/>
                  </a:cubicBezTo>
                  <a:cubicBezTo>
                    <a:pt x="0" y="201"/>
                    <a:pt x="34" y="234"/>
                    <a:pt x="34" y="234"/>
                  </a:cubicBezTo>
                  <a:cubicBezTo>
                    <a:pt x="67" y="267"/>
                    <a:pt x="100" y="267"/>
                    <a:pt x="134" y="267"/>
                  </a:cubicBezTo>
                  <a:cubicBezTo>
                    <a:pt x="200" y="267"/>
                    <a:pt x="267" y="201"/>
                    <a:pt x="267" y="134"/>
                  </a:cubicBezTo>
                  <a:cubicBezTo>
                    <a:pt x="267" y="100"/>
                    <a:pt x="234" y="67"/>
                    <a:pt x="200" y="34"/>
                  </a:cubicBezTo>
                  <a:cubicBezTo>
                    <a:pt x="200"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2"/>
            <p:cNvSpPr/>
            <p:nvPr/>
          </p:nvSpPr>
          <p:spPr>
            <a:xfrm>
              <a:off x="4067250" y="4145900"/>
              <a:ext cx="7525" cy="6700"/>
            </a:xfrm>
            <a:custGeom>
              <a:avLst/>
              <a:gdLst/>
              <a:ahLst/>
              <a:cxnLst/>
              <a:rect l="l" t="t" r="r" b="b"/>
              <a:pathLst>
                <a:path w="301" h="268" extrusionOk="0">
                  <a:moveTo>
                    <a:pt x="134" y="1"/>
                  </a:moveTo>
                  <a:cubicBezTo>
                    <a:pt x="67" y="1"/>
                    <a:pt x="0" y="101"/>
                    <a:pt x="34" y="168"/>
                  </a:cubicBezTo>
                  <a:cubicBezTo>
                    <a:pt x="34" y="201"/>
                    <a:pt x="34" y="234"/>
                    <a:pt x="67" y="234"/>
                  </a:cubicBezTo>
                  <a:cubicBezTo>
                    <a:pt x="100" y="268"/>
                    <a:pt x="134" y="268"/>
                    <a:pt x="167" y="268"/>
                  </a:cubicBezTo>
                  <a:cubicBezTo>
                    <a:pt x="234" y="268"/>
                    <a:pt x="300" y="201"/>
                    <a:pt x="300" y="134"/>
                  </a:cubicBezTo>
                  <a:cubicBezTo>
                    <a:pt x="300"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2"/>
            <p:cNvSpPr/>
            <p:nvPr/>
          </p:nvSpPr>
          <p:spPr>
            <a:xfrm>
              <a:off x="4132300" y="4191775"/>
              <a:ext cx="7525" cy="7525"/>
            </a:xfrm>
            <a:custGeom>
              <a:avLst/>
              <a:gdLst/>
              <a:ahLst/>
              <a:cxnLst/>
              <a:rect l="l" t="t" r="r" b="b"/>
              <a:pathLst>
                <a:path w="301" h="301" extrusionOk="0">
                  <a:moveTo>
                    <a:pt x="133" y="1"/>
                  </a:moveTo>
                  <a:cubicBezTo>
                    <a:pt x="67" y="1"/>
                    <a:pt x="0" y="101"/>
                    <a:pt x="0" y="167"/>
                  </a:cubicBezTo>
                  <a:cubicBezTo>
                    <a:pt x="0" y="201"/>
                    <a:pt x="33" y="234"/>
                    <a:pt x="67" y="267"/>
                  </a:cubicBezTo>
                  <a:cubicBezTo>
                    <a:pt x="100" y="301"/>
                    <a:pt x="133" y="301"/>
                    <a:pt x="167" y="301"/>
                  </a:cubicBezTo>
                  <a:cubicBezTo>
                    <a:pt x="267" y="301"/>
                    <a:pt x="300" y="201"/>
                    <a:pt x="300" y="134"/>
                  </a:cubicBezTo>
                  <a:cubicBezTo>
                    <a:pt x="300" y="101"/>
                    <a:pt x="300" y="67"/>
                    <a:pt x="267" y="34"/>
                  </a:cubicBezTo>
                  <a:cubicBezTo>
                    <a:pt x="234" y="1"/>
                    <a:pt x="200" y="1"/>
                    <a:pt x="133"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2"/>
            <p:cNvSpPr/>
            <p:nvPr/>
          </p:nvSpPr>
          <p:spPr>
            <a:xfrm>
              <a:off x="4201500" y="4105875"/>
              <a:ext cx="11700" cy="11700"/>
            </a:xfrm>
            <a:custGeom>
              <a:avLst/>
              <a:gdLst/>
              <a:ahLst/>
              <a:cxnLst/>
              <a:rect l="l" t="t" r="r" b="b"/>
              <a:pathLst>
                <a:path w="468" h="468" extrusionOk="0">
                  <a:moveTo>
                    <a:pt x="234" y="1"/>
                  </a:moveTo>
                  <a:cubicBezTo>
                    <a:pt x="101" y="1"/>
                    <a:pt x="1" y="134"/>
                    <a:pt x="34" y="268"/>
                  </a:cubicBezTo>
                  <a:cubicBezTo>
                    <a:pt x="34" y="334"/>
                    <a:pt x="67" y="368"/>
                    <a:pt x="101" y="401"/>
                  </a:cubicBezTo>
                  <a:cubicBezTo>
                    <a:pt x="167" y="434"/>
                    <a:pt x="201" y="468"/>
                    <a:pt x="268" y="468"/>
                  </a:cubicBezTo>
                  <a:cubicBezTo>
                    <a:pt x="401" y="468"/>
                    <a:pt x="468" y="334"/>
                    <a:pt x="468" y="201"/>
                  </a:cubicBezTo>
                  <a:cubicBezTo>
                    <a:pt x="468" y="168"/>
                    <a:pt x="434" y="101"/>
                    <a:pt x="401" y="67"/>
                  </a:cubicBezTo>
                  <a:cubicBezTo>
                    <a:pt x="334" y="34"/>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2"/>
            <p:cNvSpPr/>
            <p:nvPr/>
          </p:nvSpPr>
          <p:spPr>
            <a:xfrm>
              <a:off x="4143975" y="4047500"/>
              <a:ext cx="11700" cy="10875"/>
            </a:xfrm>
            <a:custGeom>
              <a:avLst/>
              <a:gdLst/>
              <a:ahLst/>
              <a:cxnLst/>
              <a:rect l="l" t="t" r="r" b="b"/>
              <a:pathLst>
                <a:path w="468" h="435" extrusionOk="0">
                  <a:moveTo>
                    <a:pt x="234" y="1"/>
                  </a:moveTo>
                  <a:cubicBezTo>
                    <a:pt x="100" y="1"/>
                    <a:pt x="0" y="134"/>
                    <a:pt x="33" y="234"/>
                  </a:cubicBezTo>
                  <a:cubicBezTo>
                    <a:pt x="33" y="301"/>
                    <a:pt x="67" y="334"/>
                    <a:pt x="100" y="401"/>
                  </a:cubicBezTo>
                  <a:cubicBezTo>
                    <a:pt x="167" y="434"/>
                    <a:pt x="200" y="434"/>
                    <a:pt x="267" y="434"/>
                  </a:cubicBezTo>
                  <a:cubicBezTo>
                    <a:pt x="367" y="434"/>
                    <a:pt x="467" y="301"/>
                    <a:pt x="467" y="201"/>
                  </a:cubicBezTo>
                  <a:cubicBezTo>
                    <a:pt x="467" y="134"/>
                    <a:pt x="434" y="101"/>
                    <a:pt x="367" y="34"/>
                  </a:cubicBezTo>
                  <a:cubicBezTo>
                    <a:pt x="334" y="1"/>
                    <a:pt x="267"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2"/>
            <p:cNvSpPr/>
            <p:nvPr/>
          </p:nvSpPr>
          <p:spPr>
            <a:xfrm>
              <a:off x="4281550" y="3941600"/>
              <a:ext cx="8375" cy="7525"/>
            </a:xfrm>
            <a:custGeom>
              <a:avLst/>
              <a:gdLst/>
              <a:ahLst/>
              <a:cxnLst/>
              <a:rect l="l" t="t" r="r" b="b"/>
              <a:pathLst>
                <a:path w="335" h="301" extrusionOk="0">
                  <a:moveTo>
                    <a:pt x="168" y="0"/>
                  </a:moveTo>
                  <a:cubicBezTo>
                    <a:pt x="68" y="0"/>
                    <a:pt x="1" y="100"/>
                    <a:pt x="1" y="167"/>
                  </a:cubicBezTo>
                  <a:cubicBezTo>
                    <a:pt x="34" y="201"/>
                    <a:pt x="34" y="234"/>
                    <a:pt x="68" y="267"/>
                  </a:cubicBezTo>
                  <a:cubicBezTo>
                    <a:pt x="101" y="301"/>
                    <a:pt x="134" y="301"/>
                    <a:pt x="201" y="301"/>
                  </a:cubicBezTo>
                  <a:cubicBezTo>
                    <a:pt x="268" y="301"/>
                    <a:pt x="335" y="234"/>
                    <a:pt x="335" y="134"/>
                  </a:cubicBezTo>
                  <a:cubicBezTo>
                    <a:pt x="335" y="100"/>
                    <a:pt x="301" y="67"/>
                    <a:pt x="268" y="34"/>
                  </a:cubicBezTo>
                  <a:cubicBezTo>
                    <a:pt x="234" y="0"/>
                    <a:pt x="201"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2"/>
            <p:cNvSpPr/>
            <p:nvPr/>
          </p:nvSpPr>
          <p:spPr>
            <a:xfrm>
              <a:off x="3984675" y="4266825"/>
              <a:ext cx="6700" cy="6700"/>
            </a:xfrm>
            <a:custGeom>
              <a:avLst/>
              <a:gdLst/>
              <a:ahLst/>
              <a:cxnLst/>
              <a:rect l="l" t="t" r="r" b="b"/>
              <a:pathLst>
                <a:path w="268" h="268" extrusionOk="0">
                  <a:moveTo>
                    <a:pt x="134" y="1"/>
                  </a:moveTo>
                  <a:cubicBezTo>
                    <a:pt x="68" y="1"/>
                    <a:pt x="1" y="67"/>
                    <a:pt x="1" y="134"/>
                  </a:cubicBezTo>
                  <a:cubicBezTo>
                    <a:pt x="1" y="167"/>
                    <a:pt x="34" y="201"/>
                    <a:pt x="68" y="234"/>
                  </a:cubicBezTo>
                  <a:cubicBezTo>
                    <a:pt x="68" y="268"/>
                    <a:pt x="101" y="268"/>
                    <a:pt x="168" y="268"/>
                  </a:cubicBezTo>
                  <a:cubicBezTo>
                    <a:pt x="234" y="268"/>
                    <a:pt x="268" y="167"/>
                    <a:pt x="268" y="101"/>
                  </a:cubicBezTo>
                  <a:cubicBezTo>
                    <a:pt x="268" y="67"/>
                    <a:pt x="268" y="34"/>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2"/>
            <p:cNvSpPr/>
            <p:nvPr/>
          </p:nvSpPr>
          <p:spPr>
            <a:xfrm>
              <a:off x="3881275" y="4286850"/>
              <a:ext cx="6700" cy="6700"/>
            </a:xfrm>
            <a:custGeom>
              <a:avLst/>
              <a:gdLst/>
              <a:ahLst/>
              <a:cxnLst/>
              <a:rect l="l" t="t" r="r" b="b"/>
              <a:pathLst>
                <a:path w="268" h="268" extrusionOk="0">
                  <a:moveTo>
                    <a:pt x="101" y="0"/>
                  </a:moveTo>
                  <a:cubicBezTo>
                    <a:pt x="34" y="0"/>
                    <a:pt x="1" y="100"/>
                    <a:pt x="1" y="167"/>
                  </a:cubicBezTo>
                  <a:cubicBezTo>
                    <a:pt x="1" y="200"/>
                    <a:pt x="34" y="234"/>
                    <a:pt x="34" y="234"/>
                  </a:cubicBezTo>
                  <a:cubicBezTo>
                    <a:pt x="67" y="267"/>
                    <a:pt x="101" y="267"/>
                    <a:pt x="134" y="267"/>
                  </a:cubicBezTo>
                  <a:cubicBezTo>
                    <a:pt x="201" y="267"/>
                    <a:pt x="267" y="200"/>
                    <a:pt x="267" y="134"/>
                  </a:cubicBezTo>
                  <a:cubicBezTo>
                    <a:pt x="267" y="100"/>
                    <a:pt x="234" y="67"/>
                    <a:pt x="201" y="34"/>
                  </a:cubicBezTo>
                  <a:cubicBezTo>
                    <a:pt x="167" y="0"/>
                    <a:pt x="167" y="0"/>
                    <a:pt x="1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TextBox 8">
            <a:extLst>
              <a:ext uri="{FF2B5EF4-FFF2-40B4-BE49-F238E27FC236}">
                <a16:creationId xmlns:a16="http://schemas.microsoft.com/office/drawing/2014/main" id="{54ACA6FF-E8B0-3CC3-2E51-292A0B40ED9A}"/>
              </a:ext>
            </a:extLst>
          </p:cNvPr>
          <p:cNvSpPr txBox="1"/>
          <p:nvPr/>
        </p:nvSpPr>
        <p:spPr>
          <a:xfrm>
            <a:off x="923751" y="1358252"/>
            <a:ext cx="2964872" cy="307777"/>
          </a:xfrm>
          <a:prstGeom prst="rect">
            <a:avLst/>
          </a:prstGeom>
          <a:noFill/>
        </p:spPr>
        <p:txBody>
          <a:bodyPr wrap="square" rtlCol="0">
            <a:spAutoFit/>
          </a:bodyPr>
          <a:lstStyle/>
          <a:p>
            <a:r>
              <a:rPr lang="en-US" dirty="0">
                <a:solidFill>
                  <a:schemeClr val="bg1"/>
                </a:solidFill>
                <a:latin typeface="Albert Sans" panose="020B0604020202020204" charset="0"/>
              </a:rPr>
              <a:t>Attrition by Gender and Age</a:t>
            </a:r>
          </a:p>
        </p:txBody>
      </p:sp>
      <p:sp>
        <p:nvSpPr>
          <p:cNvPr id="4" name="TextBox 3">
            <a:extLst>
              <a:ext uri="{FF2B5EF4-FFF2-40B4-BE49-F238E27FC236}">
                <a16:creationId xmlns:a16="http://schemas.microsoft.com/office/drawing/2014/main" id="{678BBABC-E870-0D88-22CE-F53AF75871F4}"/>
              </a:ext>
            </a:extLst>
          </p:cNvPr>
          <p:cNvSpPr txBox="1"/>
          <p:nvPr/>
        </p:nvSpPr>
        <p:spPr>
          <a:xfrm>
            <a:off x="5165322" y="1358252"/>
            <a:ext cx="2964872" cy="523220"/>
          </a:xfrm>
          <a:prstGeom prst="rect">
            <a:avLst/>
          </a:prstGeom>
          <a:noFill/>
        </p:spPr>
        <p:txBody>
          <a:bodyPr wrap="square" rtlCol="0">
            <a:spAutoFit/>
          </a:bodyPr>
          <a:lstStyle/>
          <a:p>
            <a:r>
              <a:rPr lang="en-US" dirty="0">
                <a:solidFill>
                  <a:schemeClr val="tx2">
                    <a:lumMod val="40000"/>
                    <a:lumOff val="60000"/>
                  </a:schemeClr>
                </a:solidFill>
                <a:highlight>
                  <a:srgbClr val="808080"/>
                </a:highlight>
                <a:latin typeface="Albert Sans" panose="020B0604020202020204" charset="0"/>
              </a:rPr>
              <a:t>Tenure and Monthly Income</a:t>
            </a:r>
          </a:p>
          <a:p>
            <a:endParaRPr lang="en-US" dirty="0">
              <a:solidFill>
                <a:schemeClr val="tx2">
                  <a:lumMod val="40000"/>
                  <a:lumOff val="60000"/>
                </a:schemeClr>
              </a:solidFill>
              <a:highlight>
                <a:srgbClr val="808080"/>
              </a:highlight>
              <a:latin typeface="Albert Sans"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pic>
        <p:nvPicPr>
          <p:cNvPr id="1118" name="Google Shape;1118;p53"/>
          <p:cNvPicPr preferRelativeResize="0">
            <a:picLocks noGrp="1"/>
          </p:cNvPicPr>
          <p:nvPr>
            <p:ph type="pic" idx="4294967295"/>
          </p:nvPr>
        </p:nvPicPr>
        <p:blipFill rotWithShape="1">
          <a:blip r:embed="rId3">
            <a:alphaModFix/>
          </a:blip>
          <a:srcRect t="14854" b="14854"/>
          <a:stretch/>
        </p:blipFill>
        <p:spPr>
          <a:xfrm rot="-5400000">
            <a:off x="0" y="-304800"/>
            <a:ext cx="5170488" cy="5767388"/>
          </a:xfrm>
          <a:prstGeom prst="flowChartDocument">
            <a:avLst/>
          </a:prstGeom>
        </p:spPr>
      </p:pic>
      <p:pic>
        <p:nvPicPr>
          <p:cNvPr id="3" name="Picture 2">
            <a:extLst>
              <a:ext uri="{FF2B5EF4-FFF2-40B4-BE49-F238E27FC236}">
                <a16:creationId xmlns:a16="http://schemas.microsoft.com/office/drawing/2014/main" id="{F2C374C9-AB77-E28A-4B06-A9A630DAF848}"/>
              </a:ext>
            </a:extLst>
          </p:cNvPr>
          <p:cNvPicPr>
            <a:picLocks noChangeAspect="1"/>
          </p:cNvPicPr>
          <p:nvPr/>
        </p:nvPicPr>
        <p:blipFill>
          <a:blip r:embed="rId4"/>
          <a:stretch>
            <a:fillRect/>
          </a:stretch>
        </p:blipFill>
        <p:spPr>
          <a:xfrm>
            <a:off x="671460" y="1442089"/>
            <a:ext cx="3380692" cy="3193526"/>
          </a:xfrm>
          <a:prstGeom prst="rect">
            <a:avLst/>
          </a:prstGeom>
        </p:spPr>
      </p:pic>
      <p:pic>
        <p:nvPicPr>
          <p:cNvPr id="6" name="Picture 5">
            <a:extLst>
              <a:ext uri="{FF2B5EF4-FFF2-40B4-BE49-F238E27FC236}">
                <a16:creationId xmlns:a16="http://schemas.microsoft.com/office/drawing/2014/main" id="{740EA7A5-DB4C-355B-B34D-A3CE63011712}"/>
              </a:ext>
            </a:extLst>
          </p:cNvPr>
          <p:cNvPicPr>
            <a:picLocks noChangeAspect="1"/>
          </p:cNvPicPr>
          <p:nvPr/>
        </p:nvPicPr>
        <p:blipFill>
          <a:blip r:embed="rId5"/>
          <a:stretch>
            <a:fillRect/>
          </a:stretch>
        </p:blipFill>
        <p:spPr>
          <a:xfrm>
            <a:off x="5022061" y="1436185"/>
            <a:ext cx="3380691" cy="3193524"/>
          </a:xfrm>
          <a:prstGeom prst="rect">
            <a:avLst/>
          </a:prstGeom>
        </p:spPr>
      </p:pic>
      <p:sp>
        <p:nvSpPr>
          <p:cNvPr id="7" name="TextBox 6">
            <a:extLst>
              <a:ext uri="{FF2B5EF4-FFF2-40B4-BE49-F238E27FC236}">
                <a16:creationId xmlns:a16="http://schemas.microsoft.com/office/drawing/2014/main" id="{58A1A5D0-FDC4-67DF-FC6F-4B5231D042EA}"/>
              </a:ext>
            </a:extLst>
          </p:cNvPr>
          <p:cNvSpPr txBox="1"/>
          <p:nvPr/>
        </p:nvSpPr>
        <p:spPr>
          <a:xfrm>
            <a:off x="665338" y="1134312"/>
            <a:ext cx="2964872" cy="307777"/>
          </a:xfrm>
          <a:prstGeom prst="rect">
            <a:avLst/>
          </a:prstGeom>
          <a:noFill/>
        </p:spPr>
        <p:txBody>
          <a:bodyPr wrap="square" rtlCol="0">
            <a:spAutoFit/>
          </a:bodyPr>
          <a:lstStyle/>
          <a:p>
            <a:r>
              <a:rPr lang="en-US" dirty="0">
                <a:solidFill>
                  <a:schemeClr val="accent3">
                    <a:lumMod val="95000"/>
                  </a:schemeClr>
                </a:solidFill>
                <a:latin typeface="Albert Sans" panose="020B0604020202020204" charset="0"/>
              </a:rPr>
              <a:t>Attrition by Gender and Age</a:t>
            </a:r>
          </a:p>
        </p:txBody>
      </p:sp>
      <p:sp>
        <p:nvSpPr>
          <p:cNvPr id="8" name="TextBox 7">
            <a:extLst>
              <a:ext uri="{FF2B5EF4-FFF2-40B4-BE49-F238E27FC236}">
                <a16:creationId xmlns:a16="http://schemas.microsoft.com/office/drawing/2014/main" id="{89D250B9-B228-DF9D-AA60-D82C66DADA1F}"/>
              </a:ext>
            </a:extLst>
          </p:cNvPr>
          <p:cNvSpPr txBox="1"/>
          <p:nvPr/>
        </p:nvSpPr>
        <p:spPr>
          <a:xfrm>
            <a:off x="5020789" y="1133700"/>
            <a:ext cx="2964872" cy="307777"/>
          </a:xfrm>
          <a:prstGeom prst="rect">
            <a:avLst/>
          </a:prstGeom>
          <a:noFill/>
        </p:spPr>
        <p:txBody>
          <a:bodyPr wrap="square" rtlCol="0">
            <a:spAutoFit/>
          </a:bodyPr>
          <a:lstStyle/>
          <a:p>
            <a:r>
              <a:rPr lang="en-US" dirty="0">
                <a:solidFill>
                  <a:schemeClr val="bg1"/>
                </a:solidFill>
                <a:latin typeface="Albert Sans" panose="020B0604020202020204" charset="0"/>
              </a:rPr>
              <a:t>Attrition by Tenure and Income</a:t>
            </a:r>
          </a:p>
        </p:txBody>
      </p:sp>
      <p:grpSp>
        <p:nvGrpSpPr>
          <p:cNvPr id="1119" name="Google Shape;1119;p53"/>
          <p:cNvGrpSpPr/>
          <p:nvPr/>
        </p:nvGrpSpPr>
        <p:grpSpPr>
          <a:xfrm>
            <a:off x="3739143" y="798929"/>
            <a:ext cx="1317288" cy="810789"/>
            <a:chOff x="1820650" y="2332100"/>
            <a:chExt cx="1079125" cy="664200"/>
          </a:xfrm>
        </p:grpSpPr>
        <p:sp>
          <p:nvSpPr>
            <p:cNvPr id="1120" name="Google Shape;1120;p53"/>
            <p:cNvSpPr/>
            <p:nvPr/>
          </p:nvSpPr>
          <p:spPr>
            <a:xfrm>
              <a:off x="1830650" y="2338775"/>
              <a:ext cx="1050775" cy="638825"/>
            </a:xfrm>
            <a:custGeom>
              <a:avLst/>
              <a:gdLst/>
              <a:ahLst/>
              <a:cxnLst/>
              <a:rect l="l" t="t" r="r" b="b"/>
              <a:pathLst>
                <a:path w="42031" h="25553" extrusionOk="0">
                  <a:moveTo>
                    <a:pt x="36326" y="1"/>
                  </a:moveTo>
                  <a:cubicBezTo>
                    <a:pt x="36126" y="34"/>
                    <a:pt x="35926" y="68"/>
                    <a:pt x="35726" y="101"/>
                  </a:cubicBezTo>
                  <a:lnTo>
                    <a:pt x="35559" y="134"/>
                  </a:lnTo>
                  <a:cubicBezTo>
                    <a:pt x="35392" y="168"/>
                    <a:pt x="35225" y="168"/>
                    <a:pt x="35059" y="234"/>
                  </a:cubicBezTo>
                  <a:cubicBezTo>
                    <a:pt x="34592" y="334"/>
                    <a:pt x="34125" y="434"/>
                    <a:pt x="33658" y="601"/>
                  </a:cubicBezTo>
                  <a:cubicBezTo>
                    <a:pt x="33224" y="735"/>
                    <a:pt x="32790" y="868"/>
                    <a:pt x="32357" y="1002"/>
                  </a:cubicBezTo>
                  <a:cubicBezTo>
                    <a:pt x="32123" y="1068"/>
                    <a:pt x="31923" y="1135"/>
                    <a:pt x="31723" y="1202"/>
                  </a:cubicBezTo>
                  <a:cubicBezTo>
                    <a:pt x="31523" y="1268"/>
                    <a:pt x="31289" y="1335"/>
                    <a:pt x="31089" y="1402"/>
                  </a:cubicBezTo>
                  <a:lnTo>
                    <a:pt x="30989" y="1435"/>
                  </a:lnTo>
                  <a:cubicBezTo>
                    <a:pt x="30689" y="1535"/>
                    <a:pt x="30389" y="1635"/>
                    <a:pt x="30088" y="1769"/>
                  </a:cubicBezTo>
                  <a:cubicBezTo>
                    <a:pt x="29788" y="1902"/>
                    <a:pt x="29521" y="2069"/>
                    <a:pt x="29221" y="2202"/>
                  </a:cubicBezTo>
                  <a:cubicBezTo>
                    <a:pt x="29221" y="2202"/>
                    <a:pt x="29188" y="2236"/>
                    <a:pt x="29188" y="2236"/>
                  </a:cubicBezTo>
                  <a:lnTo>
                    <a:pt x="29154" y="2236"/>
                  </a:lnTo>
                  <a:cubicBezTo>
                    <a:pt x="28421" y="2669"/>
                    <a:pt x="27653" y="2970"/>
                    <a:pt x="26920" y="3270"/>
                  </a:cubicBezTo>
                  <a:cubicBezTo>
                    <a:pt x="26719" y="3337"/>
                    <a:pt x="26519" y="3403"/>
                    <a:pt x="26319" y="3503"/>
                  </a:cubicBezTo>
                  <a:cubicBezTo>
                    <a:pt x="26119" y="3570"/>
                    <a:pt x="25952" y="3637"/>
                    <a:pt x="25752" y="3703"/>
                  </a:cubicBezTo>
                  <a:lnTo>
                    <a:pt x="25685" y="3703"/>
                  </a:lnTo>
                  <a:cubicBezTo>
                    <a:pt x="25519" y="3770"/>
                    <a:pt x="25352" y="3837"/>
                    <a:pt x="25185" y="3937"/>
                  </a:cubicBezTo>
                  <a:cubicBezTo>
                    <a:pt x="25018" y="4004"/>
                    <a:pt x="24885" y="4104"/>
                    <a:pt x="24751" y="4170"/>
                  </a:cubicBezTo>
                  <a:lnTo>
                    <a:pt x="24551" y="4271"/>
                  </a:lnTo>
                  <a:lnTo>
                    <a:pt x="24418" y="4371"/>
                  </a:lnTo>
                  <a:cubicBezTo>
                    <a:pt x="24284" y="4437"/>
                    <a:pt x="24151" y="4504"/>
                    <a:pt x="24051" y="4571"/>
                  </a:cubicBezTo>
                  <a:cubicBezTo>
                    <a:pt x="23884" y="4671"/>
                    <a:pt x="23684" y="4771"/>
                    <a:pt x="23484" y="4904"/>
                  </a:cubicBezTo>
                  <a:cubicBezTo>
                    <a:pt x="23350" y="5004"/>
                    <a:pt x="23217" y="5104"/>
                    <a:pt x="23083" y="5205"/>
                  </a:cubicBezTo>
                  <a:lnTo>
                    <a:pt x="23017" y="5205"/>
                  </a:lnTo>
                  <a:cubicBezTo>
                    <a:pt x="22850" y="5305"/>
                    <a:pt x="22717" y="5405"/>
                    <a:pt x="22550" y="5505"/>
                  </a:cubicBezTo>
                  <a:lnTo>
                    <a:pt x="22416" y="5605"/>
                  </a:lnTo>
                  <a:cubicBezTo>
                    <a:pt x="22083" y="5772"/>
                    <a:pt x="21749" y="5938"/>
                    <a:pt x="21416" y="6172"/>
                  </a:cubicBezTo>
                  <a:cubicBezTo>
                    <a:pt x="21249" y="6305"/>
                    <a:pt x="21049" y="6439"/>
                    <a:pt x="20849" y="6572"/>
                  </a:cubicBezTo>
                  <a:cubicBezTo>
                    <a:pt x="20715" y="6639"/>
                    <a:pt x="20582" y="6739"/>
                    <a:pt x="20415" y="6839"/>
                  </a:cubicBezTo>
                  <a:lnTo>
                    <a:pt x="20281" y="6939"/>
                  </a:lnTo>
                  <a:cubicBezTo>
                    <a:pt x="19915" y="7139"/>
                    <a:pt x="19581" y="7406"/>
                    <a:pt x="19281" y="7640"/>
                  </a:cubicBezTo>
                  <a:lnTo>
                    <a:pt x="19181" y="7706"/>
                  </a:lnTo>
                  <a:cubicBezTo>
                    <a:pt x="18814" y="7973"/>
                    <a:pt x="18480" y="8273"/>
                    <a:pt x="18180" y="8540"/>
                  </a:cubicBezTo>
                  <a:cubicBezTo>
                    <a:pt x="18013" y="8707"/>
                    <a:pt x="17846" y="8807"/>
                    <a:pt x="17713" y="8941"/>
                  </a:cubicBezTo>
                  <a:cubicBezTo>
                    <a:pt x="17546" y="9041"/>
                    <a:pt x="17379" y="9107"/>
                    <a:pt x="17246" y="9207"/>
                  </a:cubicBezTo>
                  <a:cubicBezTo>
                    <a:pt x="16912" y="9408"/>
                    <a:pt x="16612" y="9608"/>
                    <a:pt x="16312" y="9808"/>
                  </a:cubicBezTo>
                  <a:lnTo>
                    <a:pt x="16212" y="9875"/>
                  </a:lnTo>
                  <a:cubicBezTo>
                    <a:pt x="15945" y="10075"/>
                    <a:pt x="15678" y="10275"/>
                    <a:pt x="15445" y="10475"/>
                  </a:cubicBezTo>
                  <a:lnTo>
                    <a:pt x="15245" y="10642"/>
                  </a:lnTo>
                  <a:cubicBezTo>
                    <a:pt x="15144" y="10742"/>
                    <a:pt x="15044" y="10842"/>
                    <a:pt x="14911" y="10909"/>
                  </a:cubicBezTo>
                  <a:cubicBezTo>
                    <a:pt x="14677" y="11109"/>
                    <a:pt x="14444" y="11309"/>
                    <a:pt x="14210" y="11509"/>
                  </a:cubicBezTo>
                  <a:cubicBezTo>
                    <a:pt x="14177" y="11576"/>
                    <a:pt x="14110" y="11642"/>
                    <a:pt x="14077" y="11676"/>
                  </a:cubicBezTo>
                  <a:cubicBezTo>
                    <a:pt x="13944" y="11809"/>
                    <a:pt x="13810" y="11909"/>
                    <a:pt x="13710" y="12009"/>
                  </a:cubicBezTo>
                  <a:cubicBezTo>
                    <a:pt x="13577" y="12109"/>
                    <a:pt x="13477" y="12176"/>
                    <a:pt x="13377" y="12276"/>
                  </a:cubicBezTo>
                  <a:lnTo>
                    <a:pt x="13310" y="12310"/>
                  </a:lnTo>
                  <a:lnTo>
                    <a:pt x="13076" y="12476"/>
                  </a:lnTo>
                  <a:cubicBezTo>
                    <a:pt x="12843" y="12643"/>
                    <a:pt x="12609" y="12810"/>
                    <a:pt x="12376" y="12943"/>
                  </a:cubicBezTo>
                  <a:cubicBezTo>
                    <a:pt x="12076" y="13144"/>
                    <a:pt x="11775" y="13344"/>
                    <a:pt x="11475" y="13510"/>
                  </a:cubicBezTo>
                  <a:lnTo>
                    <a:pt x="11408" y="13544"/>
                  </a:lnTo>
                  <a:lnTo>
                    <a:pt x="11108" y="13711"/>
                  </a:lnTo>
                  <a:cubicBezTo>
                    <a:pt x="10875" y="13844"/>
                    <a:pt x="10675" y="13977"/>
                    <a:pt x="10441" y="14111"/>
                  </a:cubicBezTo>
                  <a:lnTo>
                    <a:pt x="10408" y="14111"/>
                  </a:lnTo>
                  <a:lnTo>
                    <a:pt x="10007" y="14344"/>
                  </a:lnTo>
                  <a:lnTo>
                    <a:pt x="9807" y="14444"/>
                  </a:lnTo>
                  <a:cubicBezTo>
                    <a:pt x="9741" y="14511"/>
                    <a:pt x="9674" y="14545"/>
                    <a:pt x="9607" y="14578"/>
                  </a:cubicBezTo>
                  <a:lnTo>
                    <a:pt x="9574" y="14545"/>
                  </a:lnTo>
                  <a:cubicBezTo>
                    <a:pt x="9540" y="14478"/>
                    <a:pt x="9507" y="14444"/>
                    <a:pt x="9440" y="14378"/>
                  </a:cubicBezTo>
                  <a:cubicBezTo>
                    <a:pt x="9240" y="14178"/>
                    <a:pt x="9073" y="14011"/>
                    <a:pt x="8873" y="13877"/>
                  </a:cubicBezTo>
                  <a:cubicBezTo>
                    <a:pt x="8773" y="13777"/>
                    <a:pt x="8640" y="13711"/>
                    <a:pt x="8506" y="13644"/>
                  </a:cubicBezTo>
                  <a:cubicBezTo>
                    <a:pt x="8440" y="13577"/>
                    <a:pt x="8373" y="13544"/>
                    <a:pt x="8306" y="13510"/>
                  </a:cubicBezTo>
                  <a:cubicBezTo>
                    <a:pt x="8139" y="13377"/>
                    <a:pt x="7973" y="13277"/>
                    <a:pt x="7773" y="13177"/>
                  </a:cubicBezTo>
                  <a:lnTo>
                    <a:pt x="7739" y="13144"/>
                  </a:lnTo>
                  <a:lnTo>
                    <a:pt x="7706" y="13144"/>
                  </a:lnTo>
                  <a:lnTo>
                    <a:pt x="7706" y="13110"/>
                  </a:lnTo>
                  <a:cubicBezTo>
                    <a:pt x="7572" y="13043"/>
                    <a:pt x="7472" y="12977"/>
                    <a:pt x="7372" y="12910"/>
                  </a:cubicBezTo>
                  <a:lnTo>
                    <a:pt x="7239" y="12810"/>
                  </a:lnTo>
                  <a:cubicBezTo>
                    <a:pt x="7139" y="12777"/>
                    <a:pt x="7072" y="12710"/>
                    <a:pt x="6972" y="12643"/>
                  </a:cubicBezTo>
                  <a:cubicBezTo>
                    <a:pt x="6905" y="12576"/>
                    <a:pt x="6839" y="12543"/>
                    <a:pt x="6738" y="12476"/>
                  </a:cubicBezTo>
                  <a:cubicBezTo>
                    <a:pt x="6338" y="12176"/>
                    <a:pt x="5938" y="11943"/>
                    <a:pt x="5538" y="11743"/>
                  </a:cubicBezTo>
                  <a:lnTo>
                    <a:pt x="5438" y="11709"/>
                  </a:lnTo>
                  <a:cubicBezTo>
                    <a:pt x="5237" y="11609"/>
                    <a:pt x="5004" y="11542"/>
                    <a:pt x="4737" y="11442"/>
                  </a:cubicBezTo>
                  <a:cubicBezTo>
                    <a:pt x="4537" y="11409"/>
                    <a:pt x="4303" y="11376"/>
                    <a:pt x="4103" y="11376"/>
                  </a:cubicBezTo>
                  <a:cubicBezTo>
                    <a:pt x="3636" y="11376"/>
                    <a:pt x="3136" y="11442"/>
                    <a:pt x="2569" y="11609"/>
                  </a:cubicBezTo>
                  <a:cubicBezTo>
                    <a:pt x="2102" y="11743"/>
                    <a:pt x="1668" y="11976"/>
                    <a:pt x="1235" y="12276"/>
                  </a:cubicBezTo>
                  <a:cubicBezTo>
                    <a:pt x="1068" y="12410"/>
                    <a:pt x="901" y="12576"/>
                    <a:pt x="701" y="12777"/>
                  </a:cubicBezTo>
                  <a:cubicBezTo>
                    <a:pt x="467" y="13010"/>
                    <a:pt x="334" y="13210"/>
                    <a:pt x="234" y="13444"/>
                  </a:cubicBezTo>
                  <a:cubicBezTo>
                    <a:pt x="200" y="13544"/>
                    <a:pt x="167" y="13644"/>
                    <a:pt x="134" y="13777"/>
                  </a:cubicBezTo>
                  <a:lnTo>
                    <a:pt x="134" y="13877"/>
                  </a:lnTo>
                  <a:cubicBezTo>
                    <a:pt x="100" y="13977"/>
                    <a:pt x="67" y="14111"/>
                    <a:pt x="34" y="14211"/>
                  </a:cubicBezTo>
                  <a:cubicBezTo>
                    <a:pt x="0" y="14444"/>
                    <a:pt x="0" y="14678"/>
                    <a:pt x="34" y="14945"/>
                  </a:cubicBezTo>
                  <a:cubicBezTo>
                    <a:pt x="100" y="15245"/>
                    <a:pt x="200" y="15479"/>
                    <a:pt x="367" y="15679"/>
                  </a:cubicBezTo>
                  <a:cubicBezTo>
                    <a:pt x="467" y="15845"/>
                    <a:pt x="601" y="16012"/>
                    <a:pt x="734" y="16146"/>
                  </a:cubicBezTo>
                  <a:cubicBezTo>
                    <a:pt x="934" y="16379"/>
                    <a:pt x="1101" y="16546"/>
                    <a:pt x="1301" y="16713"/>
                  </a:cubicBezTo>
                  <a:cubicBezTo>
                    <a:pt x="1401" y="16779"/>
                    <a:pt x="1535" y="16880"/>
                    <a:pt x="1702" y="16946"/>
                  </a:cubicBezTo>
                  <a:cubicBezTo>
                    <a:pt x="1802" y="17013"/>
                    <a:pt x="1935" y="17046"/>
                    <a:pt x="2068" y="17113"/>
                  </a:cubicBezTo>
                  <a:cubicBezTo>
                    <a:pt x="2502" y="17313"/>
                    <a:pt x="2969" y="17413"/>
                    <a:pt x="3436" y="17480"/>
                  </a:cubicBezTo>
                  <a:cubicBezTo>
                    <a:pt x="3573" y="17490"/>
                    <a:pt x="3713" y="17494"/>
                    <a:pt x="3852" y="17494"/>
                  </a:cubicBezTo>
                  <a:cubicBezTo>
                    <a:pt x="4188" y="17494"/>
                    <a:pt x="4521" y="17470"/>
                    <a:pt x="4804" y="17447"/>
                  </a:cubicBezTo>
                  <a:cubicBezTo>
                    <a:pt x="5271" y="17413"/>
                    <a:pt x="5738" y="17413"/>
                    <a:pt x="6205" y="17413"/>
                  </a:cubicBezTo>
                  <a:cubicBezTo>
                    <a:pt x="6572" y="17447"/>
                    <a:pt x="6939" y="17480"/>
                    <a:pt x="7372" y="17513"/>
                  </a:cubicBezTo>
                  <a:cubicBezTo>
                    <a:pt x="7539" y="17547"/>
                    <a:pt x="7672" y="17580"/>
                    <a:pt x="7806" y="17613"/>
                  </a:cubicBezTo>
                  <a:lnTo>
                    <a:pt x="7939" y="17613"/>
                  </a:lnTo>
                  <a:lnTo>
                    <a:pt x="8473" y="17713"/>
                  </a:lnTo>
                  <a:cubicBezTo>
                    <a:pt x="8673" y="17814"/>
                    <a:pt x="8873" y="17847"/>
                    <a:pt x="9107" y="17914"/>
                  </a:cubicBezTo>
                  <a:cubicBezTo>
                    <a:pt x="9340" y="17980"/>
                    <a:pt x="9574" y="18047"/>
                    <a:pt x="9807" y="18080"/>
                  </a:cubicBezTo>
                  <a:cubicBezTo>
                    <a:pt x="10041" y="18147"/>
                    <a:pt x="10274" y="18180"/>
                    <a:pt x="10508" y="18180"/>
                  </a:cubicBezTo>
                  <a:cubicBezTo>
                    <a:pt x="10575" y="18180"/>
                    <a:pt x="10641" y="18180"/>
                    <a:pt x="10675" y="18214"/>
                  </a:cubicBezTo>
                  <a:cubicBezTo>
                    <a:pt x="10741" y="18214"/>
                    <a:pt x="10775" y="18180"/>
                    <a:pt x="10808" y="18180"/>
                  </a:cubicBezTo>
                  <a:cubicBezTo>
                    <a:pt x="11108" y="18347"/>
                    <a:pt x="11342" y="18547"/>
                    <a:pt x="11575" y="18781"/>
                  </a:cubicBezTo>
                  <a:cubicBezTo>
                    <a:pt x="11642" y="18848"/>
                    <a:pt x="11675" y="18914"/>
                    <a:pt x="11742" y="19014"/>
                  </a:cubicBezTo>
                  <a:cubicBezTo>
                    <a:pt x="11809" y="19081"/>
                    <a:pt x="11875" y="19148"/>
                    <a:pt x="11909" y="19215"/>
                  </a:cubicBezTo>
                  <a:cubicBezTo>
                    <a:pt x="12042" y="19348"/>
                    <a:pt x="12176" y="19481"/>
                    <a:pt x="12276" y="19615"/>
                  </a:cubicBezTo>
                  <a:lnTo>
                    <a:pt x="12376" y="19682"/>
                  </a:lnTo>
                  <a:cubicBezTo>
                    <a:pt x="12676" y="20015"/>
                    <a:pt x="13043" y="20382"/>
                    <a:pt x="13477" y="20782"/>
                  </a:cubicBezTo>
                  <a:cubicBezTo>
                    <a:pt x="13810" y="21083"/>
                    <a:pt x="14177" y="21383"/>
                    <a:pt x="14544" y="21716"/>
                  </a:cubicBezTo>
                  <a:cubicBezTo>
                    <a:pt x="14878" y="21983"/>
                    <a:pt x="15278" y="22317"/>
                    <a:pt x="15712" y="22584"/>
                  </a:cubicBezTo>
                  <a:cubicBezTo>
                    <a:pt x="16045" y="22851"/>
                    <a:pt x="16412" y="23051"/>
                    <a:pt x="16746" y="23251"/>
                  </a:cubicBezTo>
                  <a:lnTo>
                    <a:pt x="17012" y="23384"/>
                  </a:lnTo>
                  <a:cubicBezTo>
                    <a:pt x="17146" y="23484"/>
                    <a:pt x="17313" y="23584"/>
                    <a:pt x="17479" y="23651"/>
                  </a:cubicBezTo>
                  <a:lnTo>
                    <a:pt x="17613" y="23718"/>
                  </a:lnTo>
                  <a:cubicBezTo>
                    <a:pt x="17713" y="23785"/>
                    <a:pt x="17813" y="23818"/>
                    <a:pt x="17913" y="23851"/>
                  </a:cubicBezTo>
                  <a:cubicBezTo>
                    <a:pt x="17913" y="23951"/>
                    <a:pt x="17980" y="24051"/>
                    <a:pt x="18080" y="24085"/>
                  </a:cubicBezTo>
                  <a:cubicBezTo>
                    <a:pt x="18313" y="24285"/>
                    <a:pt x="18580" y="24452"/>
                    <a:pt x="18880" y="24618"/>
                  </a:cubicBezTo>
                  <a:cubicBezTo>
                    <a:pt x="19114" y="24719"/>
                    <a:pt x="19314" y="24819"/>
                    <a:pt x="19548" y="24885"/>
                  </a:cubicBezTo>
                  <a:cubicBezTo>
                    <a:pt x="19781" y="24985"/>
                    <a:pt x="19981" y="25052"/>
                    <a:pt x="20215" y="25152"/>
                  </a:cubicBezTo>
                  <a:lnTo>
                    <a:pt x="20248" y="25152"/>
                  </a:lnTo>
                  <a:cubicBezTo>
                    <a:pt x="20482" y="25252"/>
                    <a:pt x="20748" y="25319"/>
                    <a:pt x="20982" y="25386"/>
                  </a:cubicBezTo>
                  <a:cubicBezTo>
                    <a:pt x="21182" y="25419"/>
                    <a:pt x="21349" y="25452"/>
                    <a:pt x="21616" y="25452"/>
                  </a:cubicBezTo>
                  <a:cubicBezTo>
                    <a:pt x="21616" y="25452"/>
                    <a:pt x="21616" y="25452"/>
                    <a:pt x="21616" y="25486"/>
                  </a:cubicBezTo>
                  <a:cubicBezTo>
                    <a:pt x="21682" y="25486"/>
                    <a:pt x="21716" y="25519"/>
                    <a:pt x="21783" y="25519"/>
                  </a:cubicBezTo>
                  <a:lnTo>
                    <a:pt x="21816" y="25519"/>
                  </a:lnTo>
                  <a:cubicBezTo>
                    <a:pt x="21916" y="25552"/>
                    <a:pt x="21983" y="25552"/>
                    <a:pt x="22083" y="25552"/>
                  </a:cubicBezTo>
                  <a:lnTo>
                    <a:pt x="22483" y="25552"/>
                  </a:lnTo>
                  <a:cubicBezTo>
                    <a:pt x="22717" y="25552"/>
                    <a:pt x="22950" y="25519"/>
                    <a:pt x="23184" y="25519"/>
                  </a:cubicBezTo>
                  <a:cubicBezTo>
                    <a:pt x="23651" y="25519"/>
                    <a:pt x="24118" y="25519"/>
                    <a:pt x="24585" y="25452"/>
                  </a:cubicBezTo>
                  <a:cubicBezTo>
                    <a:pt x="25085" y="25419"/>
                    <a:pt x="25619" y="25319"/>
                    <a:pt x="25986" y="25219"/>
                  </a:cubicBezTo>
                  <a:lnTo>
                    <a:pt x="26352" y="25152"/>
                  </a:lnTo>
                  <a:cubicBezTo>
                    <a:pt x="26719" y="25085"/>
                    <a:pt x="27086" y="24985"/>
                    <a:pt x="27420" y="24919"/>
                  </a:cubicBezTo>
                  <a:cubicBezTo>
                    <a:pt x="27887" y="24785"/>
                    <a:pt x="28287" y="24652"/>
                    <a:pt x="28687" y="24518"/>
                  </a:cubicBezTo>
                  <a:cubicBezTo>
                    <a:pt x="28921" y="24452"/>
                    <a:pt x="29154" y="24352"/>
                    <a:pt x="29388" y="24285"/>
                  </a:cubicBezTo>
                  <a:lnTo>
                    <a:pt x="30022" y="24085"/>
                  </a:lnTo>
                  <a:cubicBezTo>
                    <a:pt x="30455" y="23918"/>
                    <a:pt x="30922" y="23718"/>
                    <a:pt x="31323" y="23551"/>
                  </a:cubicBezTo>
                  <a:cubicBezTo>
                    <a:pt x="31556" y="23451"/>
                    <a:pt x="31756" y="23351"/>
                    <a:pt x="31956" y="23251"/>
                  </a:cubicBezTo>
                  <a:cubicBezTo>
                    <a:pt x="32190" y="23117"/>
                    <a:pt x="32390" y="22984"/>
                    <a:pt x="32624" y="22817"/>
                  </a:cubicBezTo>
                  <a:cubicBezTo>
                    <a:pt x="32824" y="22684"/>
                    <a:pt x="32991" y="22517"/>
                    <a:pt x="33191" y="22384"/>
                  </a:cubicBezTo>
                  <a:lnTo>
                    <a:pt x="33458" y="22183"/>
                  </a:lnTo>
                  <a:cubicBezTo>
                    <a:pt x="33624" y="22050"/>
                    <a:pt x="33824" y="21917"/>
                    <a:pt x="33991" y="21750"/>
                  </a:cubicBezTo>
                  <a:cubicBezTo>
                    <a:pt x="34091" y="21683"/>
                    <a:pt x="34191" y="21583"/>
                    <a:pt x="34291" y="21516"/>
                  </a:cubicBezTo>
                  <a:cubicBezTo>
                    <a:pt x="34425" y="21416"/>
                    <a:pt x="34558" y="21316"/>
                    <a:pt x="34692" y="21216"/>
                  </a:cubicBezTo>
                  <a:cubicBezTo>
                    <a:pt x="34859" y="21083"/>
                    <a:pt x="34992" y="20983"/>
                    <a:pt x="35159" y="20849"/>
                  </a:cubicBezTo>
                  <a:cubicBezTo>
                    <a:pt x="35392" y="20649"/>
                    <a:pt x="35626" y="20415"/>
                    <a:pt x="35859" y="20182"/>
                  </a:cubicBezTo>
                  <a:lnTo>
                    <a:pt x="36059" y="19982"/>
                  </a:lnTo>
                  <a:cubicBezTo>
                    <a:pt x="36393" y="19682"/>
                    <a:pt x="36727" y="19348"/>
                    <a:pt x="37027" y="19014"/>
                  </a:cubicBezTo>
                  <a:cubicBezTo>
                    <a:pt x="37194" y="18848"/>
                    <a:pt x="37360" y="18681"/>
                    <a:pt x="37527" y="18481"/>
                  </a:cubicBezTo>
                  <a:cubicBezTo>
                    <a:pt x="37661" y="18347"/>
                    <a:pt x="37794" y="18180"/>
                    <a:pt x="37927" y="18047"/>
                  </a:cubicBezTo>
                  <a:cubicBezTo>
                    <a:pt x="38261" y="17680"/>
                    <a:pt x="38561" y="17313"/>
                    <a:pt x="38828" y="16980"/>
                  </a:cubicBezTo>
                  <a:cubicBezTo>
                    <a:pt x="39128" y="16613"/>
                    <a:pt x="39328" y="16212"/>
                    <a:pt x="39495" y="15845"/>
                  </a:cubicBezTo>
                  <a:cubicBezTo>
                    <a:pt x="39562" y="15745"/>
                    <a:pt x="39595" y="15645"/>
                    <a:pt x="39629" y="15579"/>
                  </a:cubicBezTo>
                  <a:cubicBezTo>
                    <a:pt x="39662" y="15445"/>
                    <a:pt x="39729" y="15345"/>
                    <a:pt x="39762" y="15212"/>
                  </a:cubicBezTo>
                  <a:cubicBezTo>
                    <a:pt x="39862" y="15012"/>
                    <a:pt x="39962" y="14811"/>
                    <a:pt x="40029" y="14611"/>
                  </a:cubicBezTo>
                  <a:cubicBezTo>
                    <a:pt x="40129" y="14344"/>
                    <a:pt x="40229" y="14111"/>
                    <a:pt x="40296" y="13844"/>
                  </a:cubicBezTo>
                  <a:cubicBezTo>
                    <a:pt x="40362" y="13644"/>
                    <a:pt x="40429" y="13477"/>
                    <a:pt x="40496" y="13310"/>
                  </a:cubicBezTo>
                  <a:cubicBezTo>
                    <a:pt x="40529" y="13177"/>
                    <a:pt x="40596" y="13077"/>
                    <a:pt x="40629" y="12943"/>
                  </a:cubicBezTo>
                  <a:lnTo>
                    <a:pt x="40729" y="12743"/>
                  </a:lnTo>
                  <a:cubicBezTo>
                    <a:pt x="40796" y="12543"/>
                    <a:pt x="40863" y="12343"/>
                    <a:pt x="40930" y="12143"/>
                  </a:cubicBezTo>
                  <a:cubicBezTo>
                    <a:pt x="40996" y="11976"/>
                    <a:pt x="41063" y="11776"/>
                    <a:pt x="41096" y="11609"/>
                  </a:cubicBezTo>
                  <a:cubicBezTo>
                    <a:pt x="41163" y="11409"/>
                    <a:pt x="41230" y="11175"/>
                    <a:pt x="41296" y="10975"/>
                  </a:cubicBezTo>
                  <a:cubicBezTo>
                    <a:pt x="41363" y="10842"/>
                    <a:pt x="41397" y="10708"/>
                    <a:pt x="41463" y="10542"/>
                  </a:cubicBezTo>
                  <a:cubicBezTo>
                    <a:pt x="41563" y="10275"/>
                    <a:pt x="41663" y="9975"/>
                    <a:pt x="41763" y="9674"/>
                  </a:cubicBezTo>
                  <a:cubicBezTo>
                    <a:pt x="41830" y="9408"/>
                    <a:pt x="41897" y="9174"/>
                    <a:pt x="41964" y="8941"/>
                  </a:cubicBezTo>
                  <a:cubicBezTo>
                    <a:pt x="41997" y="8707"/>
                    <a:pt x="41997" y="8507"/>
                    <a:pt x="41997" y="8273"/>
                  </a:cubicBezTo>
                  <a:lnTo>
                    <a:pt x="41997" y="8140"/>
                  </a:lnTo>
                  <a:cubicBezTo>
                    <a:pt x="42030" y="7706"/>
                    <a:pt x="42030" y="7239"/>
                    <a:pt x="42030" y="6806"/>
                  </a:cubicBezTo>
                  <a:cubicBezTo>
                    <a:pt x="41997" y="6639"/>
                    <a:pt x="41997" y="6472"/>
                    <a:pt x="41997" y="6305"/>
                  </a:cubicBezTo>
                  <a:lnTo>
                    <a:pt x="41997" y="6139"/>
                  </a:lnTo>
                  <a:lnTo>
                    <a:pt x="41964" y="5872"/>
                  </a:lnTo>
                  <a:cubicBezTo>
                    <a:pt x="41964" y="5738"/>
                    <a:pt x="41964" y="5605"/>
                    <a:pt x="41930" y="5505"/>
                  </a:cubicBezTo>
                  <a:cubicBezTo>
                    <a:pt x="41930" y="5238"/>
                    <a:pt x="41897" y="5004"/>
                    <a:pt x="41830" y="4738"/>
                  </a:cubicBezTo>
                  <a:cubicBezTo>
                    <a:pt x="41797" y="4537"/>
                    <a:pt x="41730" y="4337"/>
                    <a:pt x="41663" y="4170"/>
                  </a:cubicBezTo>
                  <a:lnTo>
                    <a:pt x="41630" y="4104"/>
                  </a:lnTo>
                  <a:cubicBezTo>
                    <a:pt x="41530" y="3870"/>
                    <a:pt x="41430" y="3670"/>
                    <a:pt x="41330" y="3470"/>
                  </a:cubicBezTo>
                  <a:cubicBezTo>
                    <a:pt x="41230" y="3303"/>
                    <a:pt x="41096" y="3170"/>
                    <a:pt x="40996" y="3036"/>
                  </a:cubicBezTo>
                  <a:lnTo>
                    <a:pt x="40896" y="2903"/>
                  </a:lnTo>
                  <a:cubicBezTo>
                    <a:pt x="40863" y="2836"/>
                    <a:pt x="40796" y="2803"/>
                    <a:pt x="40763" y="2736"/>
                  </a:cubicBezTo>
                  <a:cubicBezTo>
                    <a:pt x="40829" y="2636"/>
                    <a:pt x="40829" y="2536"/>
                    <a:pt x="40796" y="2436"/>
                  </a:cubicBezTo>
                  <a:cubicBezTo>
                    <a:pt x="40696" y="2236"/>
                    <a:pt x="40596" y="2036"/>
                    <a:pt x="40496" y="1869"/>
                  </a:cubicBezTo>
                  <a:cubicBezTo>
                    <a:pt x="40362" y="1702"/>
                    <a:pt x="40196" y="1535"/>
                    <a:pt x="40029" y="1402"/>
                  </a:cubicBezTo>
                  <a:cubicBezTo>
                    <a:pt x="39729" y="1168"/>
                    <a:pt x="39395" y="968"/>
                    <a:pt x="39095" y="801"/>
                  </a:cubicBezTo>
                  <a:lnTo>
                    <a:pt x="38828" y="635"/>
                  </a:lnTo>
                  <a:lnTo>
                    <a:pt x="38695" y="568"/>
                  </a:lnTo>
                  <a:cubicBezTo>
                    <a:pt x="38595" y="501"/>
                    <a:pt x="38494" y="434"/>
                    <a:pt x="38361" y="401"/>
                  </a:cubicBezTo>
                  <a:cubicBezTo>
                    <a:pt x="38361" y="401"/>
                    <a:pt x="38328" y="368"/>
                    <a:pt x="38328" y="368"/>
                  </a:cubicBezTo>
                  <a:cubicBezTo>
                    <a:pt x="38094" y="268"/>
                    <a:pt x="37861" y="168"/>
                    <a:pt x="37594" y="101"/>
                  </a:cubicBezTo>
                  <a:cubicBezTo>
                    <a:pt x="37194" y="34"/>
                    <a:pt x="36760" y="1"/>
                    <a:pt x="36326" y="1"/>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3"/>
            <p:cNvSpPr/>
            <p:nvPr/>
          </p:nvSpPr>
          <p:spPr>
            <a:xfrm>
              <a:off x="1845650" y="2657350"/>
              <a:ext cx="246050" cy="138250"/>
            </a:xfrm>
            <a:custGeom>
              <a:avLst/>
              <a:gdLst/>
              <a:ahLst/>
              <a:cxnLst/>
              <a:rect l="l" t="t" r="r" b="b"/>
              <a:pathLst>
                <a:path w="9842" h="5530" extrusionOk="0">
                  <a:moveTo>
                    <a:pt x="7573" y="4170"/>
                  </a:moveTo>
                  <a:cubicBezTo>
                    <a:pt x="7573" y="4170"/>
                    <a:pt x="7573" y="4203"/>
                    <a:pt x="7573" y="4203"/>
                  </a:cubicBezTo>
                  <a:cubicBezTo>
                    <a:pt x="7573" y="4203"/>
                    <a:pt x="7573" y="4170"/>
                    <a:pt x="7539" y="4170"/>
                  </a:cubicBezTo>
                  <a:close/>
                  <a:moveTo>
                    <a:pt x="2236" y="0"/>
                  </a:moveTo>
                  <a:cubicBezTo>
                    <a:pt x="2002" y="0"/>
                    <a:pt x="1735" y="34"/>
                    <a:pt x="1535" y="167"/>
                  </a:cubicBezTo>
                  <a:cubicBezTo>
                    <a:pt x="1335" y="267"/>
                    <a:pt x="1202" y="367"/>
                    <a:pt x="1068" y="534"/>
                  </a:cubicBezTo>
                  <a:cubicBezTo>
                    <a:pt x="735" y="834"/>
                    <a:pt x="501" y="1201"/>
                    <a:pt x="301" y="1568"/>
                  </a:cubicBezTo>
                  <a:cubicBezTo>
                    <a:pt x="201" y="1835"/>
                    <a:pt x="101" y="2068"/>
                    <a:pt x="34" y="2335"/>
                  </a:cubicBezTo>
                  <a:cubicBezTo>
                    <a:pt x="1" y="2602"/>
                    <a:pt x="34" y="2902"/>
                    <a:pt x="134" y="3169"/>
                  </a:cubicBezTo>
                  <a:cubicBezTo>
                    <a:pt x="201" y="3303"/>
                    <a:pt x="268" y="3436"/>
                    <a:pt x="368" y="3569"/>
                  </a:cubicBezTo>
                  <a:cubicBezTo>
                    <a:pt x="434" y="3670"/>
                    <a:pt x="501" y="3770"/>
                    <a:pt x="601" y="3836"/>
                  </a:cubicBezTo>
                  <a:cubicBezTo>
                    <a:pt x="668" y="3936"/>
                    <a:pt x="801" y="4036"/>
                    <a:pt x="901" y="4137"/>
                  </a:cubicBezTo>
                  <a:cubicBezTo>
                    <a:pt x="1001" y="4237"/>
                    <a:pt x="1135" y="4303"/>
                    <a:pt x="1268" y="4370"/>
                  </a:cubicBezTo>
                  <a:cubicBezTo>
                    <a:pt x="1402" y="4403"/>
                    <a:pt x="1502" y="4470"/>
                    <a:pt x="1602" y="4503"/>
                  </a:cubicBezTo>
                  <a:cubicBezTo>
                    <a:pt x="1735" y="4570"/>
                    <a:pt x="1835" y="4604"/>
                    <a:pt x="1969" y="4637"/>
                  </a:cubicBezTo>
                  <a:cubicBezTo>
                    <a:pt x="2202" y="4670"/>
                    <a:pt x="2402" y="4737"/>
                    <a:pt x="2636" y="4770"/>
                  </a:cubicBezTo>
                  <a:cubicBezTo>
                    <a:pt x="3070" y="4837"/>
                    <a:pt x="3503" y="4837"/>
                    <a:pt x="3937" y="4904"/>
                  </a:cubicBezTo>
                  <a:cubicBezTo>
                    <a:pt x="4237" y="4904"/>
                    <a:pt x="4537" y="4937"/>
                    <a:pt x="4804" y="4937"/>
                  </a:cubicBezTo>
                  <a:cubicBezTo>
                    <a:pt x="4904" y="4948"/>
                    <a:pt x="5004" y="4952"/>
                    <a:pt x="5103" y="4952"/>
                  </a:cubicBezTo>
                  <a:cubicBezTo>
                    <a:pt x="5301" y="4952"/>
                    <a:pt x="5494" y="4937"/>
                    <a:pt x="5671" y="4937"/>
                  </a:cubicBezTo>
                  <a:cubicBezTo>
                    <a:pt x="5938" y="4937"/>
                    <a:pt x="6172" y="4970"/>
                    <a:pt x="6439" y="5004"/>
                  </a:cubicBezTo>
                  <a:cubicBezTo>
                    <a:pt x="6739" y="5071"/>
                    <a:pt x="7039" y="5104"/>
                    <a:pt x="7339" y="5137"/>
                  </a:cubicBezTo>
                  <a:cubicBezTo>
                    <a:pt x="7906" y="5237"/>
                    <a:pt x="8473" y="5304"/>
                    <a:pt x="9007" y="5437"/>
                  </a:cubicBezTo>
                  <a:cubicBezTo>
                    <a:pt x="9107" y="5471"/>
                    <a:pt x="9207" y="5471"/>
                    <a:pt x="9307" y="5504"/>
                  </a:cubicBezTo>
                  <a:cubicBezTo>
                    <a:pt x="9357" y="5521"/>
                    <a:pt x="9407" y="5529"/>
                    <a:pt x="9455" y="5529"/>
                  </a:cubicBezTo>
                  <a:cubicBezTo>
                    <a:pt x="9599" y="5529"/>
                    <a:pt x="9724" y="5454"/>
                    <a:pt x="9774" y="5304"/>
                  </a:cubicBezTo>
                  <a:cubicBezTo>
                    <a:pt x="9841" y="5137"/>
                    <a:pt x="9741" y="4937"/>
                    <a:pt x="9574" y="4870"/>
                  </a:cubicBezTo>
                  <a:cubicBezTo>
                    <a:pt x="9374" y="4804"/>
                    <a:pt x="9174" y="4737"/>
                    <a:pt x="8974" y="4704"/>
                  </a:cubicBezTo>
                  <a:cubicBezTo>
                    <a:pt x="8940" y="4637"/>
                    <a:pt x="8940" y="4570"/>
                    <a:pt x="8907" y="4503"/>
                  </a:cubicBezTo>
                  <a:cubicBezTo>
                    <a:pt x="8840" y="4437"/>
                    <a:pt x="8740" y="4370"/>
                    <a:pt x="8674" y="4270"/>
                  </a:cubicBezTo>
                  <a:cubicBezTo>
                    <a:pt x="8574" y="4203"/>
                    <a:pt x="8507" y="4103"/>
                    <a:pt x="8407" y="4036"/>
                  </a:cubicBezTo>
                  <a:cubicBezTo>
                    <a:pt x="8240" y="3836"/>
                    <a:pt x="8073" y="3670"/>
                    <a:pt x="7906" y="3469"/>
                  </a:cubicBezTo>
                  <a:cubicBezTo>
                    <a:pt x="7606" y="3102"/>
                    <a:pt x="7273" y="2769"/>
                    <a:pt x="6906" y="2435"/>
                  </a:cubicBezTo>
                  <a:cubicBezTo>
                    <a:pt x="6272" y="1835"/>
                    <a:pt x="5571" y="1268"/>
                    <a:pt x="4771" y="834"/>
                  </a:cubicBezTo>
                  <a:cubicBezTo>
                    <a:pt x="4704" y="801"/>
                    <a:pt x="4671" y="801"/>
                    <a:pt x="4604" y="767"/>
                  </a:cubicBezTo>
                  <a:cubicBezTo>
                    <a:pt x="4270" y="601"/>
                    <a:pt x="3937" y="467"/>
                    <a:pt x="3603" y="334"/>
                  </a:cubicBezTo>
                  <a:cubicBezTo>
                    <a:pt x="3403" y="267"/>
                    <a:pt x="3170" y="200"/>
                    <a:pt x="2936" y="134"/>
                  </a:cubicBezTo>
                  <a:cubicBezTo>
                    <a:pt x="2736" y="67"/>
                    <a:pt x="2469" y="0"/>
                    <a:pt x="2236"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3"/>
            <p:cNvSpPr/>
            <p:nvPr/>
          </p:nvSpPr>
          <p:spPr>
            <a:xfrm>
              <a:off x="2074150" y="2699050"/>
              <a:ext cx="231025" cy="217675"/>
            </a:xfrm>
            <a:custGeom>
              <a:avLst/>
              <a:gdLst/>
              <a:ahLst/>
              <a:cxnLst/>
              <a:rect l="l" t="t" r="r" b="b"/>
              <a:pathLst>
                <a:path w="9241" h="8707" extrusionOk="0">
                  <a:moveTo>
                    <a:pt x="6872" y="6672"/>
                  </a:moveTo>
                  <a:cubicBezTo>
                    <a:pt x="6872" y="6672"/>
                    <a:pt x="6906" y="6672"/>
                    <a:pt x="6906" y="6705"/>
                  </a:cubicBezTo>
                  <a:cubicBezTo>
                    <a:pt x="6872" y="6672"/>
                    <a:pt x="6872" y="6672"/>
                    <a:pt x="6872" y="6672"/>
                  </a:cubicBezTo>
                  <a:close/>
                  <a:moveTo>
                    <a:pt x="334" y="0"/>
                  </a:moveTo>
                  <a:cubicBezTo>
                    <a:pt x="267" y="0"/>
                    <a:pt x="201" y="33"/>
                    <a:pt x="167" y="100"/>
                  </a:cubicBezTo>
                  <a:cubicBezTo>
                    <a:pt x="167" y="134"/>
                    <a:pt x="134" y="167"/>
                    <a:pt x="134" y="200"/>
                  </a:cubicBezTo>
                  <a:cubicBezTo>
                    <a:pt x="101" y="200"/>
                    <a:pt x="34" y="267"/>
                    <a:pt x="34" y="300"/>
                  </a:cubicBezTo>
                  <a:cubicBezTo>
                    <a:pt x="1" y="400"/>
                    <a:pt x="34" y="500"/>
                    <a:pt x="134" y="534"/>
                  </a:cubicBezTo>
                  <a:cubicBezTo>
                    <a:pt x="201" y="567"/>
                    <a:pt x="267" y="601"/>
                    <a:pt x="301" y="634"/>
                  </a:cubicBezTo>
                  <a:cubicBezTo>
                    <a:pt x="368" y="667"/>
                    <a:pt x="434" y="701"/>
                    <a:pt x="501" y="734"/>
                  </a:cubicBezTo>
                  <a:cubicBezTo>
                    <a:pt x="534" y="767"/>
                    <a:pt x="568" y="834"/>
                    <a:pt x="568" y="867"/>
                  </a:cubicBezTo>
                  <a:cubicBezTo>
                    <a:pt x="701" y="1034"/>
                    <a:pt x="835" y="1234"/>
                    <a:pt x="935" y="1401"/>
                  </a:cubicBezTo>
                  <a:cubicBezTo>
                    <a:pt x="1068" y="1568"/>
                    <a:pt x="1168" y="1768"/>
                    <a:pt x="1268" y="1935"/>
                  </a:cubicBezTo>
                  <a:cubicBezTo>
                    <a:pt x="1402" y="2102"/>
                    <a:pt x="1535" y="2302"/>
                    <a:pt x="1635" y="2502"/>
                  </a:cubicBezTo>
                  <a:cubicBezTo>
                    <a:pt x="1769" y="2702"/>
                    <a:pt x="1902" y="2902"/>
                    <a:pt x="2035" y="3102"/>
                  </a:cubicBezTo>
                  <a:cubicBezTo>
                    <a:pt x="2169" y="3302"/>
                    <a:pt x="2336" y="3469"/>
                    <a:pt x="2469" y="3636"/>
                  </a:cubicBezTo>
                  <a:cubicBezTo>
                    <a:pt x="2636" y="3836"/>
                    <a:pt x="2803" y="4036"/>
                    <a:pt x="2969" y="4203"/>
                  </a:cubicBezTo>
                  <a:cubicBezTo>
                    <a:pt x="3136" y="4370"/>
                    <a:pt x="3303" y="4570"/>
                    <a:pt x="3470" y="4737"/>
                  </a:cubicBezTo>
                  <a:cubicBezTo>
                    <a:pt x="3803" y="5104"/>
                    <a:pt x="4170" y="5437"/>
                    <a:pt x="4537" y="5771"/>
                  </a:cubicBezTo>
                  <a:cubicBezTo>
                    <a:pt x="4937" y="6071"/>
                    <a:pt x="5304" y="6405"/>
                    <a:pt x="5705" y="6705"/>
                  </a:cubicBezTo>
                  <a:cubicBezTo>
                    <a:pt x="5871" y="6838"/>
                    <a:pt x="6072" y="6972"/>
                    <a:pt x="6272" y="7105"/>
                  </a:cubicBezTo>
                  <a:cubicBezTo>
                    <a:pt x="6472" y="7239"/>
                    <a:pt x="6672" y="7405"/>
                    <a:pt x="6839" y="7506"/>
                  </a:cubicBezTo>
                  <a:cubicBezTo>
                    <a:pt x="7139" y="7739"/>
                    <a:pt x="7473" y="7906"/>
                    <a:pt x="7773" y="8106"/>
                  </a:cubicBezTo>
                  <a:cubicBezTo>
                    <a:pt x="7840" y="8139"/>
                    <a:pt x="7940" y="8206"/>
                    <a:pt x="8006" y="8239"/>
                  </a:cubicBezTo>
                  <a:cubicBezTo>
                    <a:pt x="8073" y="8273"/>
                    <a:pt x="8140" y="8306"/>
                    <a:pt x="8240" y="8373"/>
                  </a:cubicBezTo>
                  <a:cubicBezTo>
                    <a:pt x="8273" y="8373"/>
                    <a:pt x="8307" y="8406"/>
                    <a:pt x="8340" y="8440"/>
                  </a:cubicBezTo>
                  <a:cubicBezTo>
                    <a:pt x="8373" y="8440"/>
                    <a:pt x="8440" y="8473"/>
                    <a:pt x="8473" y="8506"/>
                  </a:cubicBezTo>
                  <a:cubicBezTo>
                    <a:pt x="8507" y="8506"/>
                    <a:pt x="8573" y="8540"/>
                    <a:pt x="8640" y="8540"/>
                  </a:cubicBezTo>
                  <a:cubicBezTo>
                    <a:pt x="8673" y="8573"/>
                    <a:pt x="8740" y="8640"/>
                    <a:pt x="8807" y="8673"/>
                  </a:cubicBezTo>
                  <a:cubicBezTo>
                    <a:pt x="8874" y="8706"/>
                    <a:pt x="8940" y="8706"/>
                    <a:pt x="9007" y="8706"/>
                  </a:cubicBezTo>
                  <a:cubicBezTo>
                    <a:pt x="9074" y="8706"/>
                    <a:pt x="9140" y="8673"/>
                    <a:pt x="9207" y="8606"/>
                  </a:cubicBezTo>
                  <a:cubicBezTo>
                    <a:pt x="9241" y="8540"/>
                    <a:pt x="9241" y="8473"/>
                    <a:pt x="9241" y="8406"/>
                  </a:cubicBezTo>
                  <a:cubicBezTo>
                    <a:pt x="9241" y="8306"/>
                    <a:pt x="9207" y="8273"/>
                    <a:pt x="9140" y="8206"/>
                  </a:cubicBezTo>
                  <a:cubicBezTo>
                    <a:pt x="9007" y="8106"/>
                    <a:pt x="8840" y="8006"/>
                    <a:pt x="8707" y="7906"/>
                  </a:cubicBezTo>
                  <a:cubicBezTo>
                    <a:pt x="8573" y="7772"/>
                    <a:pt x="8407" y="7672"/>
                    <a:pt x="8273" y="7539"/>
                  </a:cubicBezTo>
                  <a:cubicBezTo>
                    <a:pt x="8106" y="7439"/>
                    <a:pt x="7973" y="7305"/>
                    <a:pt x="7806" y="7172"/>
                  </a:cubicBezTo>
                  <a:cubicBezTo>
                    <a:pt x="7673" y="7039"/>
                    <a:pt x="7506" y="6938"/>
                    <a:pt x="7373" y="6805"/>
                  </a:cubicBezTo>
                  <a:cubicBezTo>
                    <a:pt x="7072" y="6505"/>
                    <a:pt x="6739" y="6205"/>
                    <a:pt x="6439" y="5871"/>
                  </a:cubicBezTo>
                  <a:cubicBezTo>
                    <a:pt x="6105" y="5537"/>
                    <a:pt x="5771" y="5204"/>
                    <a:pt x="5438" y="4837"/>
                  </a:cubicBezTo>
                  <a:cubicBezTo>
                    <a:pt x="5238" y="4670"/>
                    <a:pt x="5071" y="4470"/>
                    <a:pt x="4904" y="4303"/>
                  </a:cubicBezTo>
                  <a:cubicBezTo>
                    <a:pt x="4737" y="4136"/>
                    <a:pt x="4604" y="3970"/>
                    <a:pt x="4437" y="3803"/>
                  </a:cubicBezTo>
                  <a:cubicBezTo>
                    <a:pt x="4304" y="3636"/>
                    <a:pt x="4137" y="3469"/>
                    <a:pt x="4003" y="3302"/>
                  </a:cubicBezTo>
                  <a:cubicBezTo>
                    <a:pt x="3837" y="3136"/>
                    <a:pt x="3670" y="2936"/>
                    <a:pt x="3470" y="2769"/>
                  </a:cubicBezTo>
                  <a:cubicBezTo>
                    <a:pt x="3270" y="2502"/>
                    <a:pt x="3036" y="2235"/>
                    <a:pt x="2803" y="2002"/>
                  </a:cubicBezTo>
                  <a:cubicBezTo>
                    <a:pt x="2536" y="1701"/>
                    <a:pt x="2269" y="1434"/>
                    <a:pt x="1969" y="1201"/>
                  </a:cubicBezTo>
                  <a:cubicBezTo>
                    <a:pt x="1702" y="934"/>
                    <a:pt x="1435" y="701"/>
                    <a:pt x="1168" y="500"/>
                  </a:cubicBezTo>
                  <a:cubicBezTo>
                    <a:pt x="1035" y="367"/>
                    <a:pt x="901" y="300"/>
                    <a:pt x="768" y="200"/>
                  </a:cubicBezTo>
                  <a:cubicBezTo>
                    <a:pt x="701" y="134"/>
                    <a:pt x="634" y="100"/>
                    <a:pt x="568" y="67"/>
                  </a:cubicBezTo>
                  <a:lnTo>
                    <a:pt x="534" y="67"/>
                  </a:lnTo>
                  <a:cubicBezTo>
                    <a:pt x="468" y="33"/>
                    <a:pt x="401" y="0"/>
                    <a:pt x="334"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3"/>
            <p:cNvSpPr/>
            <p:nvPr/>
          </p:nvSpPr>
          <p:spPr>
            <a:xfrm>
              <a:off x="2288475" y="2514325"/>
              <a:ext cx="601275" cy="461325"/>
            </a:xfrm>
            <a:custGeom>
              <a:avLst/>
              <a:gdLst/>
              <a:ahLst/>
              <a:cxnLst/>
              <a:rect l="l" t="t" r="r" b="b"/>
              <a:pathLst>
                <a:path w="24051" h="18453" extrusionOk="0">
                  <a:moveTo>
                    <a:pt x="19481" y="9090"/>
                  </a:moveTo>
                  <a:cubicBezTo>
                    <a:pt x="19392" y="9209"/>
                    <a:pt x="19303" y="9302"/>
                    <a:pt x="19190" y="9415"/>
                  </a:cubicBezTo>
                  <a:lnTo>
                    <a:pt x="19190" y="9415"/>
                  </a:lnTo>
                  <a:cubicBezTo>
                    <a:pt x="19285" y="9309"/>
                    <a:pt x="19381" y="9201"/>
                    <a:pt x="19481" y="9090"/>
                  </a:cubicBezTo>
                  <a:close/>
                  <a:moveTo>
                    <a:pt x="19087" y="9530"/>
                  </a:moveTo>
                  <a:lnTo>
                    <a:pt x="19087" y="9530"/>
                  </a:lnTo>
                  <a:cubicBezTo>
                    <a:pt x="18940" y="9705"/>
                    <a:pt x="18794" y="9878"/>
                    <a:pt x="18647" y="10024"/>
                  </a:cubicBezTo>
                  <a:cubicBezTo>
                    <a:pt x="18647" y="10024"/>
                    <a:pt x="18614" y="10058"/>
                    <a:pt x="18614" y="10058"/>
                  </a:cubicBezTo>
                  <a:cubicBezTo>
                    <a:pt x="18778" y="9875"/>
                    <a:pt x="18932" y="9703"/>
                    <a:pt x="19087" y="9530"/>
                  </a:cubicBezTo>
                  <a:close/>
                  <a:moveTo>
                    <a:pt x="11075" y="16195"/>
                  </a:moveTo>
                  <a:lnTo>
                    <a:pt x="11075" y="16195"/>
                  </a:lnTo>
                  <a:cubicBezTo>
                    <a:pt x="10975" y="16262"/>
                    <a:pt x="10875" y="16296"/>
                    <a:pt x="10808" y="16362"/>
                  </a:cubicBezTo>
                  <a:cubicBezTo>
                    <a:pt x="10641" y="16429"/>
                    <a:pt x="10475" y="16496"/>
                    <a:pt x="10308" y="16562"/>
                  </a:cubicBezTo>
                  <a:cubicBezTo>
                    <a:pt x="10174" y="16629"/>
                    <a:pt x="10041" y="16696"/>
                    <a:pt x="9874" y="16729"/>
                  </a:cubicBezTo>
                  <a:cubicBezTo>
                    <a:pt x="9974" y="16696"/>
                    <a:pt x="10041" y="16662"/>
                    <a:pt x="10141" y="16629"/>
                  </a:cubicBezTo>
                  <a:cubicBezTo>
                    <a:pt x="10441" y="16496"/>
                    <a:pt x="10775" y="16362"/>
                    <a:pt x="11075" y="16195"/>
                  </a:cubicBezTo>
                  <a:close/>
                  <a:moveTo>
                    <a:pt x="23684" y="1"/>
                  </a:moveTo>
                  <a:cubicBezTo>
                    <a:pt x="23626" y="1"/>
                    <a:pt x="23567" y="17"/>
                    <a:pt x="23517" y="51"/>
                  </a:cubicBezTo>
                  <a:cubicBezTo>
                    <a:pt x="23417" y="151"/>
                    <a:pt x="23384" y="251"/>
                    <a:pt x="23317" y="351"/>
                  </a:cubicBezTo>
                  <a:cubicBezTo>
                    <a:pt x="23284" y="451"/>
                    <a:pt x="23284" y="518"/>
                    <a:pt x="23250" y="618"/>
                  </a:cubicBezTo>
                  <a:cubicBezTo>
                    <a:pt x="23184" y="851"/>
                    <a:pt x="23117" y="1051"/>
                    <a:pt x="23084" y="1285"/>
                  </a:cubicBezTo>
                  <a:cubicBezTo>
                    <a:pt x="22983" y="1752"/>
                    <a:pt x="22850" y="2185"/>
                    <a:pt x="22717" y="2619"/>
                  </a:cubicBezTo>
                  <a:cubicBezTo>
                    <a:pt x="22617" y="2886"/>
                    <a:pt x="22483" y="3186"/>
                    <a:pt x="22350" y="3453"/>
                  </a:cubicBezTo>
                  <a:cubicBezTo>
                    <a:pt x="22216" y="3753"/>
                    <a:pt x="22049" y="4087"/>
                    <a:pt x="21883" y="4387"/>
                  </a:cubicBezTo>
                  <a:cubicBezTo>
                    <a:pt x="21683" y="4687"/>
                    <a:pt x="21516" y="4987"/>
                    <a:pt x="21316" y="5254"/>
                  </a:cubicBezTo>
                  <a:cubicBezTo>
                    <a:pt x="21149" y="5588"/>
                    <a:pt x="20949" y="5888"/>
                    <a:pt x="20749" y="6188"/>
                  </a:cubicBezTo>
                  <a:cubicBezTo>
                    <a:pt x="20749" y="6155"/>
                    <a:pt x="20782" y="6155"/>
                    <a:pt x="20782" y="6122"/>
                  </a:cubicBezTo>
                  <a:lnTo>
                    <a:pt x="20782" y="6122"/>
                  </a:lnTo>
                  <a:cubicBezTo>
                    <a:pt x="20515" y="6522"/>
                    <a:pt x="20248" y="6922"/>
                    <a:pt x="19948" y="7289"/>
                  </a:cubicBezTo>
                  <a:cubicBezTo>
                    <a:pt x="19815" y="7489"/>
                    <a:pt x="19681" y="7689"/>
                    <a:pt x="19548" y="7889"/>
                  </a:cubicBezTo>
                  <a:cubicBezTo>
                    <a:pt x="19381" y="8090"/>
                    <a:pt x="19247" y="8256"/>
                    <a:pt x="19081" y="8457"/>
                  </a:cubicBezTo>
                  <a:cubicBezTo>
                    <a:pt x="18780" y="8823"/>
                    <a:pt x="18447" y="9190"/>
                    <a:pt x="18147" y="9557"/>
                  </a:cubicBezTo>
                  <a:cubicBezTo>
                    <a:pt x="17813" y="9891"/>
                    <a:pt x="17480" y="10258"/>
                    <a:pt x="17113" y="10591"/>
                  </a:cubicBezTo>
                  <a:cubicBezTo>
                    <a:pt x="17046" y="10658"/>
                    <a:pt x="16946" y="10725"/>
                    <a:pt x="16879" y="10792"/>
                  </a:cubicBezTo>
                  <a:cubicBezTo>
                    <a:pt x="16579" y="11025"/>
                    <a:pt x="16279" y="11292"/>
                    <a:pt x="15978" y="11525"/>
                  </a:cubicBezTo>
                  <a:cubicBezTo>
                    <a:pt x="15645" y="11792"/>
                    <a:pt x="15311" y="12093"/>
                    <a:pt x="15011" y="12393"/>
                  </a:cubicBezTo>
                  <a:cubicBezTo>
                    <a:pt x="14678" y="12660"/>
                    <a:pt x="14377" y="12926"/>
                    <a:pt x="14110" y="13227"/>
                  </a:cubicBezTo>
                  <a:cubicBezTo>
                    <a:pt x="13977" y="13360"/>
                    <a:pt x="13877" y="13527"/>
                    <a:pt x="13744" y="13660"/>
                  </a:cubicBezTo>
                  <a:cubicBezTo>
                    <a:pt x="13677" y="13760"/>
                    <a:pt x="13610" y="13827"/>
                    <a:pt x="13543" y="13894"/>
                  </a:cubicBezTo>
                  <a:cubicBezTo>
                    <a:pt x="13477" y="13994"/>
                    <a:pt x="13410" y="14027"/>
                    <a:pt x="13343" y="14094"/>
                  </a:cubicBezTo>
                  <a:cubicBezTo>
                    <a:pt x="13377" y="14094"/>
                    <a:pt x="13377" y="14061"/>
                    <a:pt x="13410" y="14061"/>
                  </a:cubicBezTo>
                  <a:cubicBezTo>
                    <a:pt x="12709" y="14628"/>
                    <a:pt x="11909" y="15061"/>
                    <a:pt x="11142" y="15462"/>
                  </a:cubicBezTo>
                  <a:cubicBezTo>
                    <a:pt x="10741" y="15628"/>
                    <a:pt x="10341" y="15829"/>
                    <a:pt x="9941" y="16029"/>
                  </a:cubicBezTo>
                  <a:cubicBezTo>
                    <a:pt x="9707" y="16129"/>
                    <a:pt x="9507" y="16229"/>
                    <a:pt x="9274" y="16296"/>
                  </a:cubicBezTo>
                  <a:cubicBezTo>
                    <a:pt x="9074" y="16396"/>
                    <a:pt x="8873" y="16462"/>
                    <a:pt x="8673" y="16529"/>
                  </a:cubicBezTo>
                  <a:cubicBezTo>
                    <a:pt x="8240" y="16662"/>
                    <a:pt x="7773" y="16796"/>
                    <a:pt x="7339" y="16929"/>
                  </a:cubicBezTo>
                  <a:cubicBezTo>
                    <a:pt x="6905" y="17029"/>
                    <a:pt x="6472" y="17129"/>
                    <a:pt x="6038" y="17196"/>
                  </a:cubicBezTo>
                  <a:cubicBezTo>
                    <a:pt x="5304" y="17330"/>
                    <a:pt x="4570" y="17396"/>
                    <a:pt x="3836" y="17463"/>
                  </a:cubicBezTo>
                  <a:cubicBezTo>
                    <a:pt x="3436" y="17496"/>
                    <a:pt x="3036" y="17530"/>
                    <a:pt x="2636" y="17530"/>
                  </a:cubicBezTo>
                  <a:cubicBezTo>
                    <a:pt x="2528" y="17539"/>
                    <a:pt x="2421" y="17544"/>
                    <a:pt x="2313" y="17544"/>
                  </a:cubicBezTo>
                  <a:cubicBezTo>
                    <a:pt x="2054" y="17544"/>
                    <a:pt x="1794" y="17520"/>
                    <a:pt x="1535" y="17496"/>
                  </a:cubicBezTo>
                  <a:lnTo>
                    <a:pt x="1335" y="17496"/>
                  </a:lnTo>
                  <a:cubicBezTo>
                    <a:pt x="1268" y="17463"/>
                    <a:pt x="1168" y="17430"/>
                    <a:pt x="1101" y="17396"/>
                  </a:cubicBezTo>
                  <a:lnTo>
                    <a:pt x="1101" y="17396"/>
                  </a:lnTo>
                  <a:cubicBezTo>
                    <a:pt x="1101" y="17430"/>
                    <a:pt x="1135" y="17430"/>
                    <a:pt x="1135" y="17430"/>
                  </a:cubicBezTo>
                  <a:cubicBezTo>
                    <a:pt x="1101" y="17430"/>
                    <a:pt x="1068" y="17396"/>
                    <a:pt x="1034" y="17396"/>
                  </a:cubicBezTo>
                  <a:cubicBezTo>
                    <a:pt x="968" y="17363"/>
                    <a:pt x="901" y="17330"/>
                    <a:pt x="834" y="17296"/>
                  </a:cubicBezTo>
                  <a:cubicBezTo>
                    <a:pt x="793" y="17282"/>
                    <a:pt x="751" y="17274"/>
                    <a:pt x="712" y="17274"/>
                  </a:cubicBezTo>
                  <a:cubicBezTo>
                    <a:pt x="657" y="17274"/>
                    <a:pt x="607" y="17291"/>
                    <a:pt x="567" y="17330"/>
                  </a:cubicBezTo>
                  <a:cubicBezTo>
                    <a:pt x="501" y="17330"/>
                    <a:pt x="434" y="17296"/>
                    <a:pt x="367" y="17296"/>
                  </a:cubicBezTo>
                  <a:lnTo>
                    <a:pt x="434" y="17296"/>
                  </a:lnTo>
                  <a:lnTo>
                    <a:pt x="301" y="17230"/>
                  </a:lnTo>
                  <a:cubicBezTo>
                    <a:pt x="276" y="17221"/>
                    <a:pt x="248" y="17217"/>
                    <a:pt x="221" y="17217"/>
                  </a:cubicBezTo>
                  <a:cubicBezTo>
                    <a:pt x="140" y="17217"/>
                    <a:pt x="59" y="17255"/>
                    <a:pt x="34" y="17330"/>
                  </a:cubicBezTo>
                  <a:cubicBezTo>
                    <a:pt x="0" y="17430"/>
                    <a:pt x="0" y="17563"/>
                    <a:pt x="100" y="17596"/>
                  </a:cubicBezTo>
                  <a:cubicBezTo>
                    <a:pt x="367" y="17663"/>
                    <a:pt x="601" y="17763"/>
                    <a:pt x="834" y="17797"/>
                  </a:cubicBezTo>
                  <a:cubicBezTo>
                    <a:pt x="868" y="17797"/>
                    <a:pt x="868" y="17797"/>
                    <a:pt x="868" y="17830"/>
                  </a:cubicBezTo>
                  <a:cubicBezTo>
                    <a:pt x="901" y="17830"/>
                    <a:pt x="934" y="17863"/>
                    <a:pt x="1001" y="17863"/>
                  </a:cubicBezTo>
                  <a:cubicBezTo>
                    <a:pt x="1101" y="17897"/>
                    <a:pt x="1235" y="17930"/>
                    <a:pt x="1335" y="17963"/>
                  </a:cubicBezTo>
                  <a:cubicBezTo>
                    <a:pt x="1568" y="18030"/>
                    <a:pt x="1802" y="18097"/>
                    <a:pt x="2035" y="18130"/>
                  </a:cubicBezTo>
                  <a:cubicBezTo>
                    <a:pt x="2135" y="18130"/>
                    <a:pt x="2202" y="18164"/>
                    <a:pt x="2269" y="18164"/>
                  </a:cubicBezTo>
                  <a:cubicBezTo>
                    <a:pt x="2302" y="18197"/>
                    <a:pt x="2302" y="18197"/>
                    <a:pt x="2335" y="18197"/>
                  </a:cubicBezTo>
                  <a:cubicBezTo>
                    <a:pt x="2369" y="18197"/>
                    <a:pt x="2369" y="18197"/>
                    <a:pt x="2369" y="18230"/>
                  </a:cubicBezTo>
                  <a:cubicBezTo>
                    <a:pt x="2402" y="18264"/>
                    <a:pt x="2435" y="18330"/>
                    <a:pt x="2502" y="18330"/>
                  </a:cubicBezTo>
                  <a:cubicBezTo>
                    <a:pt x="2636" y="18364"/>
                    <a:pt x="2769" y="18364"/>
                    <a:pt x="2902" y="18364"/>
                  </a:cubicBezTo>
                  <a:cubicBezTo>
                    <a:pt x="3036" y="18364"/>
                    <a:pt x="3169" y="18364"/>
                    <a:pt x="3269" y="18397"/>
                  </a:cubicBezTo>
                  <a:cubicBezTo>
                    <a:pt x="3536" y="18397"/>
                    <a:pt x="3770" y="18430"/>
                    <a:pt x="4037" y="18430"/>
                  </a:cubicBezTo>
                  <a:cubicBezTo>
                    <a:pt x="4202" y="18444"/>
                    <a:pt x="4368" y="18452"/>
                    <a:pt x="4536" y="18452"/>
                  </a:cubicBezTo>
                  <a:cubicBezTo>
                    <a:pt x="4774" y="18452"/>
                    <a:pt x="5017" y="18436"/>
                    <a:pt x="5271" y="18397"/>
                  </a:cubicBezTo>
                  <a:lnTo>
                    <a:pt x="5604" y="18397"/>
                  </a:lnTo>
                  <a:cubicBezTo>
                    <a:pt x="5871" y="18397"/>
                    <a:pt x="6105" y="18397"/>
                    <a:pt x="6372" y="18364"/>
                  </a:cubicBezTo>
                  <a:cubicBezTo>
                    <a:pt x="6605" y="18364"/>
                    <a:pt x="6872" y="18364"/>
                    <a:pt x="7139" y="18330"/>
                  </a:cubicBezTo>
                  <a:cubicBezTo>
                    <a:pt x="7372" y="18297"/>
                    <a:pt x="7639" y="18264"/>
                    <a:pt x="7906" y="18230"/>
                  </a:cubicBezTo>
                  <a:cubicBezTo>
                    <a:pt x="8406" y="18164"/>
                    <a:pt x="8873" y="17963"/>
                    <a:pt x="9340" y="17797"/>
                  </a:cubicBezTo>
                  <a:cubicBezTo>
                    <a:pt x="9707" y="17663"/>
                    <a:pt x="10074" y="17530"/>
                    <a:pt x="10408" y="17363"/>
                  </a:cubicBezTo>
                  <a:cubicBezTo>
                    <a:pt x="10608" y="17330"/>
                    <a:pt x="10775" y="17263"/>
                    <a:pt x="10975" y="17196"/>
                  </a:cubicBezTo>
                  <a:cubicBezTo>
                    <a:pt x="11008" y="17196"/>
                    <a:pt x="11042" y="17196"/>
                    <a:pt x="11075" y="17163"/>
                  </a:cubicBezTo>
                  <a:cubicBezTo>
                    <a:pt x="11097" y="17174"/>
                    <a:pt x="11119" y="17178"/>
                    <a:pt x="11142" y="17178"/>
                  </a:cubicBezTo>
                  <a:cubicBezTo>
                    <a:pt x="11186" y="17178"/>
                    <a:pt x="11231" y="17163"/>
                    <a:pt x="11275" y="17163"/>
                  </a:cubicBezTo>
                  <a:cubicBezTo>
                    <a:pt x="11375" y="17129"/>
                    <a:pt x="11475" y="17096"/>
                    <a:pt x="11575" y="17063"/>
                  </a:cubicBezTo>
                  <a:cubicBezTo>
                    <a:pt x="11742" y="17029"/>
                    <a:pt x="11909" y="16963"/>
                    <a:pt x="12076" y="16896"/>
                  </a:cubicBezTo>
                  <a:cubicBezTo>
                    <a:pt x="12276" y="16829"/>
                    <a:pt x="12443" y="16763"/>
                    <a:pt x="12609" y="16662"/>
                  </a:cubicBezTo>
                  <a:cubicBezTo>
                    <a:pt x="12776" y="16596"/>
                    <a:pt x="12943" y="16529"/>
                    <a:pt x="13076" y="16462"/>
                  </a:cubicBezTo>
                  <a:cubicBezTo>
                    <a:pt x="13110" y="16429"/>
                    <a:pt x="13110" y="16429"/>
                    <a:pt x="13143" y="16429"/>
                  </a:cubicBezTo>
                  <a:cubicBezTo>
                    <a:pt x="13310" y="16329"/>
                    <a:pt x="13443" y="16262"/>
                    <a:pt x="13610" y="16162"/>
                  </a:cubicBezTo>
                  <a:cubicBezTo>
                    <a:pt x="13777" y="16062"/>
                    <a:pt x="13944" y="15962"/>
                    <a:pt x="14144" y="15862"/>
                  </a:cubicBezTo>
                  <a:cubicBezTo>
                    <a:pt x="14211" y="15829"/>
                    <a:pt x="14277" y="15762"/>
                    <a:pt x="14344" y="15695"/>
                  </a:cubicBezTo>
                  <a:cubicBezTo>
                    <a:pt x="14411" y="15662"/>
                    <a:pt x="14511" y="15628"/>
                    <a:pt x="14577" y="15562"/>
                  </a:cubicBezTo>
                  <a:cubicBezTo>
                    <a:pt x="14744" y="15428"/>
                    <a:pt x="14911" y="15295"/>
                    <a:pt x="15078" y="15161"/>
                  </a:cubicBezTo>
                  <a:cubicBezTo>
                    <a:pt x="15211" y="15061"/>
                    <a:pt x="15345" y="14928"/>
                    <a:pt x="15478" y="14794"/>
                  </a:cubicBezTo>
                  <a:cubicBezTo>
                    <a:pt x="15612" y="14694"/>
                    <a:pt x="15745" y="14561"/>
                    <a:pt x="15878" y="14428"/>
                  </a:cubicBezTo>
                  <a:cubicBezTo>
                    <a:pt x="16045" y="14294"/>
                    <a:pt x="16179" y="14161"/>
                    <a:pt x="16312" y="13994"/>
                  </a:cubicBezTo>
                  <a:cubicBezTo>
                    <a:pt x="16379" y="13961"/>
                    <a:pt x="16412" y="13894"/>
                    <a:pt x="16479" y="13827"/>
                  </a:cubicBezTo>
                  <a:cubicBezTo>
                    <a:pt x="16579" y="13727"/>
                    <a:pt x="16679" y="13660"/>
                    <a:pt x="16712" y="13560"/>
                  </a:cubicBezTo>
                  <a:cubicBezTo>
                    <a:pt x="16712" y="13527"/>
                    <a:pt x="16712" y="13527"/>
                    <a:pt x="16746" y="13527"/>
                  </a:cubicBezTo>
                  <a:cubicBezTo>
                    <a:pt x="16746" y="13494"/>
                    <a:pt x="16779" y="13494"/>
                    <a:pt x="16812" y="13460"/>
                  </a:cubicBezTo>
                  <a:cubicBezTo>
                    <a:pt x="16879" y="13393"/>
                    <a:pt x="16946" y="13327"/>
                    <a:pt x="17013" y="13227"/>
                  </a:cubicBezTo>
                  <a:cubicBezTo>
                    <a:pt x="17046" y="13260"/>
                    <a:pt x="17079" y="13293"/>
                    <a:pt x="17113" y="13293"/>
                  </a:cubicBezTo>
                  <a:cubicBezTo>
                    <a:pt x="17148" y="13317"/>
                    <a:pt x="17188" y="13328"/>
                    <a:pt x="17227" y="13328"/>
                  </a:cubicBezTo>
                  <a:cubicBezTo>
                    <a:pt x="17299" y="13328"/>
                    <a:pt x="17370" y="13291"/>
                    <a:pt x="17413" y="13227"/>
                  </a:cubicBezTo>
                  <a:cubicBezTo>
                    <a:pt x="17580" y="13060"/>
                    <a:pt x="17746" y="12893"/>
                    <a:pt x="17913" y="12693"/>
                  </a:cubicBezTo>
                  <a:cubicBezTo>
                    <a:pt x="18080" y="12526"/>
                    <a:pt x="18247" y="12326"/>
                    <a:pt x="18380" y="12159"/>
                  </a:cubicBezTo>
                  <a:cubicBezTo>
                    <a:pt x="18547" y="11926"/>
                    <a:pt x="18714" y="11726"/>
                    <a:pt x="18881" y="11525"/>
                  </a:cubicBezTo>
                  <a:cubicBezTo>
                    <a:pt x="18981" y="11425"/>
                    <a:pt x="19047" y="11292"/>
                    <a:pt x="19114" y="11192"/>
                  </a:cubicBezTo>
                  <a:lnTo>
                    <a:pt x="19147" y="11192"/>
                  </a:lnTo>
                  <a:cubicBezTo>
                    <a:pt x="19214" y="11158"/>
                    <a:pt x="19281" y="11092"/>
                    <a:pt x="19348" y="11025"/>
                  </a:cubicBezTo>
                  <a:cubicBezTo>
                    <a:pt x="19514" y="10892"/>
                    <a:pt x="19681" y="10725"/>
                    <a:pt x="19848" y="10558"/>
                  </a:cubicBezTo>
                  <a:cubicBezTo>
                    <a:pt x="20148" y="10258"/>
                    <a:pt x="20382" y="9958"/>
                    <a:pt x="20615" y="9624"/>
                  </a:cubicBezTo>
                  <a:cubicBezTo>
                    <a:pt x="20849" y="9290"/>
                    <a:pt x="21082" y="8990"/>
                    <a:pt x="21316" y="8657"/>
                  </a:cubicBezTo>
                  <a:cubicBezTo>
                    <a:pt x="21416" y="8523"/>
                    <a:pt x="21549" y="8323"/>
                    <a:pt x="21616" y="8156"/>
                  </a:cubicBezTo>
                  <a:cubicBezTo>
                    <a:pt x="21649" y="8090"/>
                    <a:pt x="21683" y="8023"/>
                    <a:pt x="21716" y="7956"/>
                  </a:cubicBezTo>
                  <a:cubicBezTo>
                    <a:pt x="21716" y="7956"/>
                    <a:pt x="21749" y="7923"/>
                    <a:pt x="21749" y="7923"/>
                  </a:cubicBezTo>
                  <a:cubicBezTo>
                    <a:pt x="21783" y="7823"/>
                    <a:pt x="21849" y="7723"/>
                    <a:pt x="21883" y="7623"/>
                  </a:cubicBezTo>
                  <a:cubicBezTo>
                    <a:pt x="21883" y="7556"/>
                    <a:pt x="21883" y="7523"/>
                    <a:pt x="21883" y="7456"/>
                  </a:cubicBezTo>
                  <a:cubicBezTo>
                    <a:pt x="21883" y="7422"/>
                    <a:pt x="21883" y="7389"/>
                    <a:pt x="21883" y="7322"/>
                  </a:cubicBezTo>
                  <a:cubicBezTo>
                    <a:pt x="21849" y="7289"/>
                    <a:pt x="21849" y="7222"/>
                    <a:pt x="21816" y="7189"/>
                  </a:cubicBezTo>
                  <a:cubicBezTo>
                    <a:pt x="22049" y="6755"/>
                    <a:pt x="22283" y="6322"/>
                    <a:pt x="22483" y="5855"/>
                  </a:cubicBezTo>
                  <a:cubicBezTo>
                    <a:pt x="22683" y="5421"/>
                    <a:pt x="22883" y="4954"/>
                    <a:pt x="23050" y="4487"/>
                  </a:cubicBezTo>
                  <a:cubicBezTo>
                    <a:pt x="23217" y="4020"/>
                    <a:pt x="23384" y="3553"/>
                    <a:pt x="23551" y="3086"/>
                  </a:cubicBezTo>
                  <a:cubicBezTo>
                    <a:pt x="23751" y="2619"/>
                    <a:pt x="23917" y="2152"/>
                    <a:pt x="23984" y="1618"/>
                  </a:cubicBezTo>
                  <a:cubicBezTo>
                    <a:pt x="24018" y="1385"/>
                    <a:pt x="24051" y="1151"/>
                    <a:pt x="24051" y="918"/>
                  </a:cubicBezTo>
                  <a:cubicBezTo>
                    <a:pt x="24051" y="818"/>
                    <a:pt x="24051" y="718"/>
                    <a:pt x="24051" y="618"/>
                  </a:cubicBezTo>
                  <a:cubicBezTo>
                    <a:pt x="24051" y="417"/>
                    <a:pt x="24051" y="217"/>
                    <a:pt x="23884" y="84"/>
                  </a:cubicBezTo>
                  <a:cubicBezTo>
                    <a:pt x="23884" y="51"/>
                    <a:pt x="23851" y="51"/>
                    <a:pt x="23851" y="51"/>
                  </a:cubicBezTo>
                  <a:cubicBezTo>
                    <a:pt x="23801" y="17"/>
                    <a:pt x="23742" y="1"/>
                    <a:pt x="23684"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3"/>
            <p:cNvSpPr/>
            <p:nvPr/>
          </p:nvSpPr>
          <p:spPr>
            <a:xfrm>
              <a:off x="2788825" y="2423850"/>
              <a:ext cx="90925" cy="285575"/>
            </a:xfrm>
            <a:custGeom>
              <a:avLst/>
              <a:gdLst/>
              <a:ahLst/>
              <a:cxnLst/>
              <a:rect l="l" t="t" r="r" b="b"/>
              <a:pathLst>
                <a:path w="3637" h="11423" extrusionOk="0">
                  <a:moveTo>
                    <a:pt x="2969" y="0"/>
                  </a:moveTo>
                  <a:cubicBezTo>
                    <a:pt x="2903" y="0"/>
                    <a:pt x="2869" y="34"/>
                    <a:pt x="2836" y="67"/>
                  </a:cubicBezTo>
                  <a:cubicBezTo>
                    <a:pt x="2803" y="100"/>
                    <a:pt x="2803" y="134"/>
                    <a:pt x="2803" y="167"/>
                  </a:cubicBezTo>
                  <a:cubicBezTo>
                    <a:pt x="2836" y="367"/>
                    <a:pt x="2836" y="567"/>
                    <a:pt x="2869" y="767"/>
                  </a:cubicBezTo>
                  <a:cubicBezTo>
                    <a:pt x="2936" y="968"/>
                    <a:pt x="2969" y="1201"/>
                    <a:pt x="3003" y="1401"/>
                  </a:cubicBezTo>
                  <a:cubicBezTo>
                    <a:pt x="3003" y="1368"/>
                    <a:pt x="3003" y="1368"/>
                    <a:pt x="3003" y="1335"/>
                  </a:cubicBezTo>
                  <a:cubicBezTo>
                    <a:pt x="3036" y="1535"/>
                    <a:pt x="3036" y="1701"/>
                    <a:pt x="3036" y="1902"/>
                  </a:cubicBezTo>
                  <a:cubicBezTo>
                    <a:pt x="3070" y="2102"/>
                    <a:pt x="3070" y="2269"/>
                    <a:pt x="3070" y="2435"/>
                  </a:cubicBezTo>
                  <a:cubicBezTo>
                    <a:pt x="3103" y="2669"/>
                    <a:pt x="3103" y="2869"/>
                    <a:pt x="3103" y="3102"/>
                  </a:cubicBezTo>
                  <a:cubicBezTo>
                    <a:pt x="3070" y="3303"/>
                    <a:pt x="3070" y="3503"/>
                    <a:pt x="3070" y="3703"/>
                  </a:cubicBezTo>
                  <a:cubicBezTo>
                    <a:pt x="3036" y="3870"/>
                    <a:pt x="3036" y="4070"/>
                    <a:pt x="3003" y="4270"/>
                  </a:cubicBezTo>
                  <a:cubicBezTo>
                    <a:pt x="2969" y="4470"/>
                    <a:pt x="2936" y="4704"/>
                    <a:pt x="2869" y="4904"/>
                  </a:cubicBezTo>
                  <a:cubicBezTo>
                    <a:pt x="2836" y="5104"/>
                    <a:pt x="2769" y="5304"/>
                    <a:pt x="2736" y="5504"/>
                  </a:cubicBezTo>
                  <a:cubicBezTo>
                    <a:pt x="2669" y="5704"/>
                    <a:pt x="2603" y="5938"/>
                    <a:pt x="2536" y="6138"/>
                  </a:cubicBezTo>
                  <a:lnTo>
                    <a:pt x="2536" y="6105"/>
                  </a:lnTo>
                  <a:cubicBezTo>
                    <a:pt x="2469" y="6305"/>
                    <a:pt x="2369" y="6538"/>
                    <a:pt x="2302" y="6738"/>
                  </a:cubicBezTo>
                  <a:cubicBezTo>
                    <a:pt x="2202" y="6972"/>
                    <a:pt x="2136" y="7172"/>
                    <a:pt x="2069" y="7406"/>
                  </a:cubicBezTo>
                  <a:cubicBezTo>
                    <a:pt x="1969" y="7639"/>
                    <a:pt x="1869" y="7873"/>
                    <a:pt x="1769" y="8106"/>
                  </a:cubicBezTo>
                  <a:cubicBezTo>
                    <a:pt x="1669" y="8306"/>
                    <a:pt x="1568" y="8506"/>
                    <a:pt x="1435" y="8740"/>
                  </a:cubicBezTo>
                  <a:cubicBezTo>
                    <a:pt x="1202" y="9140"/>
                    <a:pt x="968" y="9540"/>
                    <a:pt x="735" y="9941"/>
                  </a:cubicBezTo>
                  <a:cubicBezTo>
                    <a:pt x="601" y="10174"/>
                    <a:pt x="468" y="10408"/>
                    <a:pt x="334" y="10608"/>
                  </a:cubicBezTo>
                  <a:cubicBezTo>
                    <a:pt x="234" y="10808"/>
                    <a:pt x="134" y="11041"/>
                    <a:pt x="34" y="11242"/>
                  </a:cubicBezTo>
                  <a:cubicBezTo>
                    <a:pt x="1" y="11308"/>
                    <a:pt x="34" y="11375"/>
                    <a:pt x="101" y="11408"/>
                  </a:cubicBezTo>
                  <a:cubicBezTo>
                    <a:pt x="111" y="11418"/>
                    <a:pt x="126" y="11422"/>
                    <a:pt x="143" y="11422"/>
                  </a:cubicBezTo>
                  <a:cubicBezTo>
                    <a:pt x="184" y="11422"/>
                    <a:pt x="234" y="11399"/>
                    <a:pt x="234" y="11375"/>
                  </a:cubicBezTo>
                  <a:cubicBezTo>
                    <a:pt x="334" y="11142"/>
                    <a:pt x="434" y="10941"/>
                    <a:pt x="568" y="10741"/>
                  </a:cubicBezTo>
                  <a:cubicBezTo>
                    <a:pt x="701" y="10508"/>
                    <a:pt x="835" y="10274"/>
                    <a:pt x="935" y="10041"/>
                  </a:cubicBezTo>
                  <a:cubicBezTo>
                    <a:pt x="1068" y="9841"/>
                    <a:pt x="1202" y="9640"/>
                    <a:pt x="1302" y="9440"/>
                  </a:cubicBezTo>
                  <a:cubicBezTo>
                    <a:pt x="1435" y="9240"/>
                    <a:pt x="1568" y="9040"/>
                    <a:pt x="1669" y="8807"/>
                  </a:cubicBezTo>
                  <a:cubicBezTo>
                    <a:pt x="1935" y="8406"/>
                    <a:pt x="2169" y="7973"/>
                    <a:pt x="2369" y="7539"/>
                  </a:cubicBezTo>
                  <a:cubicBezTo>
                    <a:pt x="2436" y="7305"/>
                    <a:pt x="2536" y="7072"/>
                    <a:pt x="2636" y="6872"/>
                  </a:cubicBezTo>
                  <a:cubicBezTo>
                    <a:pt x="2736" y="6638"/>
                    <a:pt x="2836" y="6438"/>
                    <a:pt x="2903" y="6238"/>
                  </a:cubicBezTo>
                  <a:cubicBezTo>
                    <a:pt x="3003" y="6005"/>
                    <a:pt x="3103" y="5738"/>
                    <a:pt x="3170" y="5504"/>
                  </a:cubicBezTo>
                  <a:cubicBezTo>
                    <a:pt x="3270" y="5271"/>
                    <a:pt x="3336" y="5071"/>
                    <a:pt x="3403" y="4837"/>
                  </a:cubicBezTo>
                  <a:cubicBezTo>
                    <a:pt x="3470" y="4604"/>
                    <a:pt x="3503" y="4370"/>
                    <a:pt x="3537" y="4170"/>
                  </a:cubicBezTo>
                  <a:cubicBezTo>
                    <a:pt x="3570" y="3903"/>
                    <a:pt x="3603" y="3670"/>
                    <a:pt x="3603" y="3403"/>
                  </a:cubicBezTo>
                  <a:cubicBezTo>
                    <a:pt x="3603" y="3169"/>
                    <a:pt x="3637" y="2936"/>
                    <a:pt x="3603" y="2702"/>
                  </a:cubicBezTo>
                  <a:cubicBezTo>
                    <a:pt x="3603" y="2469"/>
                    <a:pt x="3570" y="2235"/>
                    <a:pt x="3537" y="2035"/>
                  </a:cubicBezTo>
                  <a:cubicBezTo>
                    <a:pt x="3503" y="1802"/>
                    <a:pt x="3503" y="1568"/>
                    <a:pt x="3436" y="1335"/>
                  </a:cubicBezTo>
                  <a:cubicBezTo>
                    <a:pt x="3403" y="1101"/>
                    <a:pt x="3303" y="868"/>
                    <a:pt x="3270" y="634"/>
                  </a:cubicBezTo>
                  <a:cubicBezTo>
                    <a:pt x="3236" y="467"/>
                    <a:pt x="3170" y="300"/>
                    <a:pt x="3136" y="100"/>
                  </a:cubicBezTo>
                  <a:cubicBezTo>
                    <a:pt x="3136" y="67"/>
                    <a:pt x="3103" y="34"/>
                    <a:pt x="3036" y="34"/>
                  </a:cubicBezTo>
                  <a:cubicBezTo>
                    <a:pt x="3036" y="0"/>
                    <a:pt x="3003" y="0"/>
                    <a:pt x="2969"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3"/>
            <p:cNvSpPr/>
            <p:nvPr/>
          </p:nvSpPr>
          <p:spPr>
            <a:xfrm>
              <a:off x="1820650" y="2332100"/>
              <a:ext cx="1079125" cy="664200"/>
            </a:xfrm>
            <a:custGeom>
              <a:avLst/>
              <a:gdLst/>
              <a:ahLst/>
              <a:cxnLst/>
              <a:rect l="l" t="t" r="r" b="b"/>
              <a:pathLst>
                <a:path w="43165" h="26568" extrusionOk="0">
                  <a:moveTo>
                    <a:pt x="36459" y="735"/>
                  </a:moveTo>
                  <a:cubicBezTo>
                    <a:pt x="36793" y="735"/>
                    <a:pt x="37127" y="768"/>
                    <a:pt x="37460" y="802"/>
                  </a:cubicBezTo>
                  <a:cubicBezTo>
                    <a:pt x="37660" y="802"/>
                    <a:pt x="37860" y="835"/>
                    <a:pt x="38027" y="902"/>
                  </a:cubicBezTo>
                  <a:cubicBezTo>
                    <a:pt x="38194" y="902"/>
                    <a:pt x="38327" y="968"/>
                    <a:pt x="38528" y="1035"/>
                  </a:cubicBezTo>
                  <a:cubicBezTo>
                    <a:pt x="38794" y="1168"/>
                    <a:pt x="39095" y="1302"/>
                    <a:pt x="39361" y="1435"/>
                  </a:cubicBezTo>
                  <a:lnTo>
                    <a:pt x="39395" y="1435"/>
                  </a:lnTo>
                  <a:cubicBezTo>
                    <a:pt x="39662" y="1569"/>
                    <a:pt x="39862" y="1702"/>
                    <a:pt x="40029" y="1802"/>
                  </a:cubicBezTo>
                  <a:cubicBezTo>
                    <a:pt x="40162" y="1902"/>
                    <a:pt x="40262" y="2036"/>
                    <a:pt x="40362" y="2136"/>
                  </a:cubicBezTo>
                  <a:cubicBezTo>
                    <a:pt x="40462" y="2269"/>
                    <a:pt x="40529" y="2369"/>
                    <a:pt x="40629" y="2469"/>
                  </a:cubicBezTo>
                  <a:cubicBezTo>
                    <a:pt x="40696" y="2569"/>
                    <a:pt x="40729" y="2636"/>
                    <a:pt x="40796" y="2736"/>
                  </a:cubicBezTo>
                  <a:lnTo>
                    <a:pt x="40863" y="2803"/>
                  </a:lnTo>
                  <a:lnTo>
                    <a:pt x="40929" y="2903"/>
                  </a:lnTo>
                  <a:cubicBezTo>
                    <a:pt x="41029" y="3070"/>
                    <a:pt x="41129" y="3203"/>
                    <a:pt x="41229" y="3370"/>
                  </a:cubicBezTo>
                  <a:cubicBezTo>
                    <a:pt x="41296" y="3503"/>
                    <a:pt x="41396" y="3637"/>
                    <a:pt x="41463" y="3770"/>
                  </a:cubicBezTo>
                  <a:cubicBezTo>
                    <a:pt x="41530" y="3970"/>
                    <a:pt x="41630" y="4171"/>
                    <a:pt x="41696" y="4404"/>
                  </a:cubicBezTo>
                  <a:cubicBezTo>
                    <a:pt x="41763" y="4604"/>
                    <a:pt x="41830" y="4838"/>
                    <a:pt x="41897" y="5038"/>
                  </a:cubicBezTo>
                  <a:cubicBezTo>
                    <a:pt x="41963" y="5271"/>
                    <a:pt x="41997" y="5505"/>
                    <a:pt x="42063" y="5738"/>
                  </a:cubicBezTo>
                  <a:cubicBezTo>
                    <a:pt x="42097" y="5939"/>
                    <a:pt x="42130" y="6139"/>
                    <a:pt x="42163" y="6339"/>
                  </a:cubicBezTo>
                  <a:cubicBezTo>
                    <a:pt x="42230" y="6706"/>
                    <a:pt x="42264" y="7039"/>
                    <a:pt x="42297" y="7340"/>
                  </a:cubicBezTo>
                  <a:cubicBezTo>
                    <a:pt x="42297" y="7640"/>
                    <a:pt x="42297" y="7940"/>
                    <a:pt x="42264" y="8274"/>
                  </a:cubicBezTo>
                  <a:cubicBezTo>
                    <a:pt x="42197" y="8741"/>
                    <a:pt x="42130" y="9208"/>
                    <a:pt x="42030" y="9641"/>
                  </a:cubicBezTo>
                  <a:cubicBezTo>
                    <a:pt x="41997" y="9808"/>
                    <a:pt x="41930" y="10008"/>
                    <a:pt x="41863" y="10175"/>
                  </a:cubicBezTo>
                  <a:lnTo>
                    <a:pt x="41863" y="10275"/>
                  </a:lnTo>
                  <a:cubicBezTo>
                    <a:pt x="41830" y="10375"/>
                    <a:pt x="41797" y="10475"/>
                    <a:pt x="41763" y="10575"/>
                  </a:cubicBezTo>
                  <a:cubicBezTo>
                    <a:pt x="41730" y="10675"/>
                    <a:pt x="41696" y="10775"/>
                    <a:pt x="41696" y="10875"/>
                  </a:cubicBezTo>
                  <a:cubicBezTo>
                    <a:pt x="41663" y="10942"/>
                    <a:pt x="41630" y="11042"/>
                    <a:pt x="41596" y="11109"/>
                  </a:cubicBezTo>
                  <a:lnTo>
                    <a:pt x="41563" y="11209"/>
                  </a:lnTo>
                  <a:cubicBezTo>
                    <a:pt x="41530" y="11309"/>
                    <a:pt x="41496" y="11409"/>
                    <a:pt x="41463" y="11509"/>
                  </a:cubicBezTo>
                  <a:cubicBezTo>
                    <a:pt x="41396" y="11743"/>
                    <a:pt x="41330" y="11943"/>
                    <a:pt x="41263" y="12176"/>
                  </a:cubicBezTo>
                  <a:cubicBezTo>
                    <a:pt x="41196" y="12443"/>
                    <a:pt x="41096" y="12710"/>
                    <a:pt x="40996" y="12977"/>
                  </a:cubicBezTo>
                  <a:lnTo>
                    <a:pt x="40996" y="13044"/>
                  </a:lnTo>
                  <a:cubicBezTo>
                    <a:pt x="40929" y="13210"/>
                    <a:pt x="40863" y="13344"/>
                    <a:pt x="40829" y="13511"/>
                  </a:cubicBezTo>
                  <a:lnTo>
                    <a:pt x="40696" y="13878"/>
                  </a:lnTo>
                  <a:lnTo>
                    <a:pt x="40696" y="13944"/>
                  </a:lnTo>
                  <a:cubicBezTo>
                    <a:pt x="40596" y="14178"/>
                    <a:pt x="40529" y="14411"/>
                    <a:pt x="40462" y="14645"/>
                  </a:cubicBezTo>
                  <a:cubicBezTo>
                    <a:pt x="40329" y="14878"/>
                    <a:pt x="40229" y="15112"/>
                    <a:pt x="40129" y="15279"/>
                  </a:cubicBezTo>
                  <a:cubicBezTo>
                    <a:pt x="39995" y="15545"/>
                    <a:pt x="39828" y="15812"/>
                    <a:pt x="39662" y="16046"/>
                  </a:cubicBezTo>
                  <a:lnTo>
                    <a:pt x="39462" y="16413"/>
                  </a:lnTo>
                  <a:lnTo>
                    <a:pt x="39428" y="16479"/>
                  </a:lnTo>
                  <a:cubicBezTo>
                    <a:pt x="39228" y="16813"/>
                    <a:pt x="38995" y="17147"/>
                    <a:pt x="38761" y="17480"/>
                  </a:cubicBezTo>
                  <a:cubicBezTo>
                    <a:pt x="38494" y="17847"/>
                    <a:pt x="38194" y="18181"/>
                    <a:pt x="37894" y="18481"/>
                  </a:cubicBezTo>
                  <a:cubicBezTo>
                    <a:pt x="37560" y="18848"/>
                    <a:pt x="37193" y="19215"/>
                    <a:pt x="36860" y="19582"/>
                  </a:cubicBezTo>
                  <a:cubicBezTo>
                    <a:pt x="36159" y="20249"/>
                    <a:pt x="35459" y="20849"/>
                    <a:pt x="34691" y="21516"/>
                  </a:cubicBezTo>
                  <a:cubicBezTo>
                    <a:pt x="34358" y="21783"/>
                    <a:pt x="33991" y="22083"/>
                    <a:pt x="33657" y="22384"/>
                  </a:cubicBezTo>
                  <a:lnTo>
                    <a:pt x="33724" y="22350"/>
                  </a:lnTo>
                  <a:lnTo>
                    <a:pt x="33724" y="22350"/>
                  </a:lnTo>
                  <a:cubicBezTo>
                    <a:pt x="33290" y="22684"/>
                    <a:pt x="32857" y="22984"/>
                    <a:pt x="32390" y="23251"/>
                  </a:cubicBezTo>
                  <a:cubicBezTo>
                    <a:pt x="31889" y="23551"/>
                    <a:pt x="31356" y="23785"/>
                    <a:pt x="30989" y="23951"/>
                  </a:cubicBezTo>
                  <a:cubicBezTo>
                    <a:pt x="30188" y="24318"/>
                    <a:pt x="29388" y="24585"/>
                    <a:pt x="28654" y="24852"/>
                  </a:cubicBezTo>
                  <a:cubicBezTo>
                    <a:pt x="28254" y="24986"/>
                    <a:pt x="27853" y="25119"/>
                    <a:pt x="27453" y="25219"/>
                  </a:cubicBezTo>
                  <a:cubicBezTo>
                    <a:pt x="26986" y="25319"/>
                    <a:pt x="26586" y="25386"/>
                    <a:pt x="26252" y="25453"/>
                  </a:cubicBezTo>
                  <a:cubicBezTo>
                    <a:pt x="25618" y="25553"/>
                    <a:pt x="24951" y="25619"/>
                    <a:pt x="24317" y="25653"/>
                  </a:cubicBezTo>
                  <a:lnTo>
                    <a:pt x="24217" y="25653"/>
                  </a:lnTo>
                  <a:cubicBezTo>
                    <a:pt x="23917" y="25686"/>
                    <a:pt x="23584" y="25719"/>
                    <a:pt x="23283" y="25719"/>
                  </a:cubicBezTo>
                  <a:cubicBezTo>
                    <a:pt x="22916" y="25686"/>
                    <a:pt x="22583" y="25653"/>
                    <a:pt x="22316" y="25653"/>
                  </a:cubicBezTo>
                  <a:lnTo>
                    <a:pt x="22049" y="25619"/>
                  </a:lnTo>
                  <a:cubicBezTo>
                    <a:pt x="21882" y="25586"/>
                    <a:pt x="21682" y="25553"/>
                    <a:pt x="21515" y="25519"/>
                  </a:cubicBezTo>
                  <a:cubicBezTo>
                    <a:pt x="21315" y="25486"/>
                    <a:pt x="21082" y="25419"/>
                    <a:pt x="20848" y="25352"/>
                  </a:cubicBezTo>
                  <a:cubicBezTo>
                    <a:pt x="20681" y="25286"/>
                    <a:pt x="20515" y="25186"/>
                    <a:pt x="20348" y="25119"/>
                  </a:cubicBezTo>
                  <a:cubicBezTo>
                    <a:pt x="20248" y="25052"/>
                    <a:pt x="20148" y="25019"/>
                    <a:pt x="20081" y="24952"/>
                  </a:cubicBezTo>
                  <a:lnTo>
                    <a:pt x="19948" y="24885"/>
                  </a:lnTo>
                  <a:lnTo>
                    <a:pt x="19647" y="24752"/>
                  </a:lnTo>
                  <a:cubicBezTo>
                    <a:pt x="19114" y="24485"/>
                    <a:pt x="18713" y="24252"/>
                    <a:pt x="18346" y="24018"/>
                  </a:cubicBezTo>
                  <a:cubicBezTo>
                    <a:pt x="18146" y="23885"/>
                    <a:pt x="17913" y="23751"/>
                    <a:pt x="17713" y="23618"/>
                  </a:cubicBezTo>
                  <a:lnTo>
                    <a:pt x="17646" y="23551"/>
                  </a:lnTo>
                  <a:cubicBezTo>
                    <a:pt x="17479" y="23451"/>
                    <a:pt x="17279" y="23318"/>
                    <a:pt x="17112" y="23184"/>
                  </a:cubicBezTo>
                  <a:cubicBezTo>
                    <a:pt x="16912" y="23084"/>
                    <a:pt x="16745" y="22984"/>
                    <a:pt x="16545" y="22917"/>
                  </a:cubicBezTo>
                  <a:lnTo>
                    <a:pt x="16478" y="22851"/>
                  </a:lnTo>
                  <a:cubicBezTo>
                    <a:pt x="16245" y="22751"/>
                    <a:pt x="16045" y="22651"/>
                    <a:pt x="15845" y="22517"/>
                  </a:cubicBezTo>
                  <a:lnTo>
                    <a:pt x="15778" y="22484"/>
                  </a:lnTo>
                  <a:lnTo>
                    <a:pt x="15745" y="22450"/>
                  </a:lnTo>
                  <a:cubicBezTo>
                    <a:pt x="15645" y="22384"/>
                    <a:pt x="15578" y="22317"/>
                    <a:pt x="15511" y="22250"/>
                  </a:cubicBezTo>
                  <a:cubicBezTo>
                    <a:pt x="15411" y="22184"/>
                    <a:pt x="15311" y="22083"/>
                    <a:pt x="15178" y="22017"/>
                  </a:cubicBezTo>
                  <a:cubicBezTo>
                    <a:pt x="15077" y="21950"/>
                    <a:pt x="14977" y="21850"/>
                    <a:pt x="14877" y="21783"/>
                  </a:cubicBezTo>
                  <a:cubicBezTo>
                    <a:pt x="14811" y="21750"/>
                    <a:pt x="14711" y="21683"/>
                    <a:pt x="14610" y="21616"/>
                  </a:cubicBezTo>
                  <a:cubicBezTo>
                    <a:pt x="14477" y="21516"/>
                    <a:pt x="14377" y="21416"/>
                    <a:pt x="14244" y="21316"/>
                  </a:cubicBezTo>
                  <a:cubicBezTo>
                    <a:pt x="14143" y="21216"/>
                    <a:pt x="14077" y="21116"/>
                    <a:pt x="13977" y="21016"/>
                  </a:cubicBezTo>
                  <a:lnTo>
                    <a:pt x="13910" y="20916"/>
                  </a:lnTo>
                  <a:cubicBezTo>
                    <a:pt x="13777" y="20783"/>
                    <a:pt x="13676" y="20649"/>
                    <a:pt x="13543" y="20516"/>
                  </a:cubicBezTo>
                  <a:cubicBezTo>
                    <a:pt x="13476" y="20449"/>
                    <a:pt x="13376" y="20349"/>
                    <a:pt x="13310" y="20282"/>
                  </a:cubicBezTo>
                  <a:lnTo>
                    <a:pt x="13143" y="20115"/>
                  </a:lnTo>
                  <a:lnTo>
                    <a:pt x="12843" y="19782"/>
                  </a:lnTo>
                  <a:lnTo>
                    <a:pt x="12709" y="19682"/>
                  </a:lnTo>
                  <a:cubicBezTo>
                    <a:pt x="12609" y="19548"/>
                    <a:pt x="12476" y="19448"/>
                    <a:pt x="12376" y="19315"/>
                  </a:cubicBezTo>
                  <a:cubicBezTo>
                    <a:pt x="12309" y="19248"/>
                    <a:pt x="12209" y="19148"/>
                    <a:pt x="12142" y="19081"/>
                  </a:cubicBezTo>
                  <a:cubicBezTo>
                    <a:pt x="11975" y="18881"/>
                    <a:pt x="11808" y="18748"/>
                    <a:pt x="11675" y="18581"/>
                  </a:cubicBezTo>
                  <a:cubicBezTo>
                    <a:pt x="11542" y="18414"/>
                    <a:pt x="11408" y="18214"/>
                    <a:pt x="11275" y="18014"/>
                  </a:cubicBezTo>
                  <a:cubicBezTo>
                    <a:pt x="11108" y="17780"/>
                    <a:pt x="10941" y="17580"/>
                    <a:pt x="10774" y="17413"/>
                  </a:cubicBezTo>
                  <a:cubicBezTo>
                    <a:pt x="10474" y="17080"/>
                    <a:pt x="10141" y="16746"/>
                    <a:pt x="9807" y="16446"/>
                  </a:cubicBezTo>
                  <a:lnTo>
                    <a:pt x="9740" y="16379"/>
                  </a:lnTo>
                  <a:cubicBezTo>
                    <a:pt x="9574" y="16213"/>
                    <a:pt x="9407" y="16046"/>
                    <a:pt x="9240" y="15879"/>
                  </a:cubicBezTo>
                  <a:cubicBezTo>
                    <a:pt x="9073" y="15746"/>
                    <a:pt x="8906" y="15579"/>
                    <a:pt x="8773" y="15412"/>
                  </a:cubicBezTo>
                  <a:lnTo>
                    <a:pt x="8640" y="15245"/>
                  </a:lnTo>
                  <a:cubicBezTo>
                    <a:pt x="8506" y="15112"/>
                    <a:pt x="8406" y="15012"/>
                    <a:pt x="8306" y="14878"/>
                  </a:cubicBezTo>
                  <a:lnTo>
                    <a:pt x="8173" y="14745"/>
                  </a:lnTo>
                  <a:cubicBezTo>
                    <a:pt x="8039" y="14611"/>
                    <a:pt x="7939" y="14511"/>
                    <a:pt x="7839" y="14411"/>
                  </a:cubicBezTo>
                  <a:cubicBezTo>
                    <a:pt x="7639" y="14211"/>
                    <a:pt x="7439" y="14078"/>
                    <a:pt x="7239" y="13944"/>
                  </a:cubicBezTo>
                  <a:cubicBezTo>
                    <a:pt x="7105" y="13844"/>
                    <a:pt x="6938" y="13744"/>
                    <a:pt x="6772" y="13644"/>
                  </a:cubicBezTo>
                  <a:lnTo>
                    <a:pt x="6671" y="13611"/>
                  </a:lnTo>
                  <a:cubicBezTo>
                    <a:pt x="6471" y="13477"/>
                    <a:pt x="6271" y="13377"/>
                    <a:pt x="6071" y="13244"/>
                  </a:cubicBezTo>
                  <a:cubicBezTo>
                    <a:pt x="5938" y="13177"/>
                    <a:pt x="5838" y="13110"/>
                    <a:pt x="5704" y="13044"/>
                  </a:cubicBezTo>
                  <a:cubicBezTo>
                    <a:pt x="5604" y="13010"/>
                    <a:pt x="5504" y="12944"/>
                    <a:pt x="5404" y="12910"/>
                  </a:cubicBezTo>
                  <a:cubicBezTo>
                    <a:pt x="5204" y="12843"/>
                    <a:pt x="5004" y="12777"/>
                    <a:pt x="4803" y="12710"/>
                  </a:cubicBezTo>
                  <a:cubicBezTo>
                    <a:pt x="4570" y="12643"/>
                    <a:pt x="4336" y="12610"/>
                    <a:pt x="4103" y="12577"/>
                  </a:cubicBezTo>
                  <a:cubicBezTo>
                    <a:pt x="3914" y="12553"/>
                    <a:pt x="3742" y="12529"/>
                    <a:pt x="3575" y="12529"/>
                  </a:cubicBezTo>
                  <a:cubicBezTo>
                    <a:pt x="3506" y="12529"/>
                    <a:pt x="3437" y="12534"/>
                    <a:pt x="3369" y="12543"/>
                  </a:cubicBezTo>
                  <a:cubicBezTo>
                    <a:pt x="3202" y="12543"/>
                    <a:pt x="3036" y="12577"/>
                    <a:pt x="2869" y="12643"/>
                  </a:cubicBezTo>
                  <a:cubicBezTo>
                    <a:pt x="2735" y="12677"/>
                    <a:pt x="2602" y="12743"/>
                    <a:pt x="2502" y="12810"/>
                  </a:cubicBezTo>
                  <a:cubicBezTo>
                    <a:pt x="2335" y="12910"/>
                    <a:pt x="2202" y="13077"/>
                    <a:pt x="2068" y="13210"/>
                  </a:cubicBezTo>
                  <a:cubicBezTo>
                    <a:pt x="1968" y="13344"/>
                    <a:pt x="1868" y="13477"/>
                    <a:pt x="1801" y="13644"/>
                  </a:cubicBezTo>
                  <a:cubicBezTo>
                    <a:pt x="1735" y="13744"/>
                    <a:pt x="1768" y="13911"/>
                    <a:pt x="1901" y="13978"/>
                  </a:cubicBezTo>
                  <a:cubicBezTo>
                    <a:pt x="1926" y="13986"/>
                    <a:pt x="1956" y="13990"/>
                    <a:pt x="1986" y="13990"/>
                  </a:cubicBezTo>
                  <a:cubicBezTo>
                    <a:pt x="2079" y="13990"/>
                    <a:pt x="2185" y="13953"/>
                    <a:pt x="2235" y="13878"/>
                  </a:cubicBezTo>
                  <a:cubicBezTo>
                    <a:pt x="2235" y="13811"/>
                    <a:pt x="2268" y="13777"/>
                    <a:pt x="2302" y="13711"/>
                  </a:cubicBezTo>
                  <a:cubicBezTo>
                    <a:pt x="2402" y="13577"/>
                    <a:pt x="2535" y="13444"/>
                    <a:pt x="2669" y="13344"/>
                  </a:cubicBezTo>
                  <a:cubicBezTo>
                    <a:pt x="2735" y="13277"/>
                    <a:pt x="2802" y="13244"/>
                    <a:pt x="2869" y="13210"/>
                  </a:cubicBezTo>
                  <a:cubicBezTo>
                    <a:pt x="2969" y="13177"/>
                    <a:pt x="3069" y="13144"/>
                    <a:pt x="3169" y="13110"/>
                  </a:cubicBezTo>
                  <a:cubicBezTo>
                    <a:pt x="3269" y="13094"/>
                    <a:pt x="3369" y="13085"/>
                    <a:pt x="3477" y="13085"/>
                  </a:cubicBezTo>
                  <a:cubicBezTo>
                    <a:pt x="3586" y="13085"/>
                    <a:pt x="3703" y="13094"/>
                    <a:pt x="3836" y="13110"/>
                  </a:cubicBezTo>
                  <a:cubicBezTo>
                    <a:pt x="4303" y="13177"/>
                    <a:pt x="4737" y="13310"/>
                    <a:pt x="5070" y="13444"/>
                  </a:cubicBezTo>
                  <a:cubicBezTo>
                    <a:pt x="5137" y="13477"/>
                    <a:pt x="5204" y="13511"/>
                    <a:pt x="5304" y="13544"/>
                  </a:cubicBezTo>
                  <a:cubicBezTo>
                    <a:pt x="5371" y="13577"/>
                    <a:pt x="5437" y="13644"/>
                    <a:pt x="5504" y="13677"/>
                  </a:cubicBezTo>
                  <a:cubicBezTo>
                    <a:pt x="5571" y="13711"/>
                    <a:pt x="5637" y="13777"/>
                    <a:pt x="5704" y="13811"/>
                  </a:cubicBezTo>
                  <a:cubicBezTo>
                    <a:pt x="5838" y="13878"/>
                    <a:pt x="5904" y="13944"/>
                    <a:pt x="6004" y="13978"/>
                  </a:cubicBezTo>
                  <a:lnTo>
                    <a:pt x="6138" y="14078"/>
                  </a:lnTo>
                  <a:lnTo>
                    <a:pt x="6305" y="14178"/>
                  </a:lnTo>
                  <a:lnTo>
                    <a:pt x="6338" y="14178"/>
                  </a:lnTo>
                  <a:cubicBezTo>
                    <a:pt x="6538" y="14278"/>
                    <a:pt x="6705" y="14411"/>
                    <a:pt x="6872" y="14511"/>
                  </a:cubicBezTo>
                  <a:cubicBezTo>
                    <a:pt x="7305" y="14845"/>
                    <a:pt x="7672" y="15245"/>
                    <a:pt x="8006" y="15645"/>
                  </a:cubicBezTo>
                  <a:cubicBezTo>
                    <a:pt x="8206" y="15846"/>
                    <a:pt x="8406" y="16079"/>
                    <a:pt x="8606" y="16279"/>
                  </a:cubicBezTo>
                  <a:cubicBezTo>
                    <a:pt x="8906" y="16579"/>
                    <a:pt x="9207" y="16880"/>
                    <a:pt x="9507" y="17180"/>
                  </a:cubicBezTo>
                  <a:cubicBezTo>
                    <a:pt x="9874" y="17480"/>
                    <a:pt x="10141" y="17780"/>
                    <a:pt x="10407" y="18114"/>
                  </a:cubicBezTo>
                  <a:cubicBezTo>
                    <a:pt x="10441" y="18147"/>
                    <a:pt x="10508" y="18214"/>
                    <a:pt x="10541" y="18281"/>
                  </a:cubicBezTo>
                  <a:cubicBezTo>
                    <a:pt x="10407" y="18247"/>
                    <a:pt x="10274" y="18214"/>
                    <a:pt x="10141" y="18181"/>
                  </a:cubicBezTo>
                  <a:lnTo>
                    <a:pt x="9974" y="18147"/>
                  </a:lnTo>
                  <a:cubicBezTo>
                    <a:pt x="9473" y="18047"/>
                    <a:pt x="9040" y="17980"/>
                    <a:pt x="8573" y="17914"/>
                  </a:cubicBezTo>
                  <a:lnTo>
                    <a:pt x="8339" y="17847"/>
                  </a:lnTo>
                  <a:cubicBezTo>
                    <a:pt x="8206" y="17847"/>
                    <a:pt x="8039" y="17814"/>
                    <a:pt x="7906" y="17780"/>
                  </a:cubicBezTo>
                  <a:lnTo>
                    <a:pt x="7806" y="17780"/>
                  </a:lnTo>
                  <a:lnTo>
                    <a:pt x="7672" y="17747"/>
                  </a:lnTo>
                  <a:cubicBezTo>
                    <a:pt x="7539" y="17747"/>
                    <a:pt x="7372" y="17714"/>
                    <a:pt x="7205" y="17680"/>
                  </a:cubicBezTo>
                  <a:cubicBezTo>
                    <a:pt x="6705" y="17647"/>
                    <a:pt x="6204" y="17614"/>
                    <a:pt x="5771" y="17580"/>
                  </a:cubicBezTo>
                  <a:cubicBezTo>
                    <a:pt x="5404" y="17547"/>
                    <a:pt x="5070" y="17547"/>
                    <a:pt x="4703" y="17547"/>
                  </a:cubicBezTo>
                  <a:lnTo>
                    <a:pt x="4537" y="17513"/>
                  </a:lnTo>
                  <a:cubicBezTo>
                    <a:pt x="4203" y="17513"/>
                    <a:pt x="3903" y="17513"/>
                    <a:pt x="3569" y="17480"/>
                  </a:cubicBezTo>
                  <a:cubicBezTo>
                    <a:pt x="3402" y="17447"/>
                    <a:pt x="3202" y="17413"/>
                    <a:pt x="3036" y="17380"/>
                  </a:cubicBezTo>
                  <a:cubicBezTo>
                    <a:pt x="2835" y="17347"/>
                    <a:pt x="2669" y="17280"/>
                    <a:pt x="2435" y="17213"/>
                  </a:cubicBezTo>
                  <a:cubicBezTo>
                    <a:pt x="2368" y="17180"/>
                    <a:pt x="2335" y="17147"/>
                    <a:pt x="2268" y="17147"/>
                  </a:cubicBezTo>
                  <a:cubicBezTo>
                    <a:pt x="2135" y="17046"/>
                    <a:pt x="1968" y="16946"/>
                    <a:pt x="1768" y="16813"/>
                  </a:cubicBezTo>
                  <a:cubicBezTo>
                    <a:pt x="1668" y="16746"/>
                    <a:pt x="1601" y="16680"/>
                    <a:pt x="1501" y="16613"/>
                  </a:cubicBezTo>
                  <a:cubicBezTo>
                    <a:pt x="1434" y="16546"/>
                    <a:pt x="1368" y="16446"/>
                    <a:pt x="1301" y="16379"/>
                  </a:cubicBezTo>
                  <a:cubicBezTo>
                    <a:pt x="1168" y="16246"/>
                    <a:pt x="1101" y="16079"/>
                    <a:pt x="1001" y="15879"/>
                  </a:cubicBezTo>
                  <a:cubicBezTo>
                    <a:pt x="967" y="15812"/>
                    <a:pt x="934" y="15712"/>
                    <a:pt x="901" y="15612"/>
                  </a:cubicBezTo>
                  <a:cubicBezTo>
                    <a:pt x="867" y="15545"/>
                    <a:pt x="834" y="15445"/>
                    <a:pt x="834" y="15379"/>
                  </a:cubicBezTo>
                  <a:cubicBezTo>
                    <a:pt x="801" y="15245"/>
                    <a:pt x="801" y="15112"/>
                    <a:pt x="834" y="14978"/>
                  </a:cubicBezTo>
                  <a:cubicBezTo>
                    <a:pt x="834" y="14878"/>
                    <a:pt x="867" y="14778"/>
                    <a:pt x="867" y="14711"/>
                  </a:cubicBezTo>
                  <a:cubicBezTo>
                    <a:pt x="901" y="14578"/>
                    <a:pt x="967" y="14478"/>
                    <a:pt x="1001" y="14378"/>
                  </a:cubicBezTo>
                  <a:cubicBezTo>
                    <a:pt x="1034" y="14244"/>
                    <a:pt x="1101" y="14111"/>
                    <a:pt x="1168" y="13978"/>
                  </a:cubicBezTo>
                  <a:cubicBezTo>
                    <a:pt x="1234" y="13844"/>
                    <a:pt x="1334" y="13744"/>
                    <a:pt x="1401" y="13611"/>
                  </a:cubicBezTo>
                  <a:cubicBezTo>
                    <a:pt x="1601" y="13377"/>
                    <a:pt x="1801" y="13144"/>
                    <a:pt x="2035" y="12944"/>
                  </a:cubicBezTo>
                  <a:cubicBezTo>
                    <a:pt x="2202" y="12843"/>
                    <a:pt x="2335" y="12743"/>
                    <a:pt x="2502" y="12643"/>
                  </a:cubicBezTo>
                  <a:cubicBezTo>
                    <a:pt x="2669" y="12543"/>
                    <a:pt x="2835" y="12477"/>
                    <a:pt x="3036" y="12376"/>
                  </a:cubicBezTo>
                  <a:cubicBezTo>
                    <a:pt x="3236" y="12276"/>
                    <a:pt x="3436" y="12243"/>
                    <a:pt x="3603" y="12210"/>
                  </a:cubicBezTo>
                  <a:cubicBezTo>
                    <a:pt x="3719" y="12193"/>
                    <a:pt x="3853" y="12185"/>
                    <a:pt x="3999" y="12185"/>
                  </a:cubicBezTo>
                  <a:cubicBezTo>
                    <a:pt x="4145" y="12185"/>
                    <a:pt x="4303" y="12193"/>
                    <a:pt x="4470" y="12210"/>
                  </a:cubicBezTo>
                  <a:cubicBezTo>
                    <a:pt x="4703" y="12243"/>
                    <a:pt x="4904" y="12276"/>
                    <a:pt x="5104" y="12310"/>
                  </a:cubicBezTo>
                  <a:cubicBezTo>
                    <a:pt x="5337" y="12376"/>
                    <a:pt x="5571" y="12477"/>
                    <a:pt x="5737" y="12510"/>
                  </a:cubicBezTo>
                  <a:cubicBezTo>
                    <a:pt x="6038" y="12643"/>
                    <a:pt x="6371" y="12810"/>
                    <a:pt x="6671" y="12977"/>
                  </a:cubicBezTo>
                  <a:cubicBezTo>
                    <a:pt x="6905" y="13077"/>
                    <a:pt x="7105" y="13177"/>
                    <a:pt x="7339" y="13310"/>
                  </a:cubicBezTo>
                  <a:cubicBezTo>
                    <a:pt x="7906" y="13644"/>
                    <a:pt x="8439" y="13978"/>
                    <a:pt x="8973" y="14378"/>
                  </a:cubicBezTo>
                  <a:cubicBezTo>
                    <a:pt x="9273" y="14611"/>
                    <a:pt x="9540" y="14778"/>
                    <a:pt x="9740" y="14978"/>
                  </a:cubicBezTo>
                  <a:cubicBezTo>
                    <a:pt x="9874" y="15112"/>
                    <a:pt x="10007" y="15245"/>
                    <a:pt x="10141" y="15379"/>
                  </a:cubicBezTo>
                  <a:cubicBezTo>
                    <a:pt x="10274" y="15479"/>
                    <a:pt x="10341" y="15579"/>
                    <a:pt x="10441" y="15679"/>
                  </a:cubicBezTo>
                  <a:lnTo>
                    <a:pt x="10474" y="15712"/>
                  </a:lnTo>
                  <a:cubicBezTo>
                    <a:pt x="10608" y="15879"/>
                    <a:pt x="10708" y="16046"/>
                    <a:pt x="10841" y="16179"/>
                  </a:cubicBezTo>
                  <a:cubicBezTo>
                    <a:pt x="10874" y="16246"/>
                    <a:pt x="10908" y="16313"/>
                    <a:pt x="10975" y="16379"/>
                  </a:cubicBezTo>
                  <a:lnTo>
                    <a:pt x="11008" y="16413"/>
                  </a:lnTo>
                  <a:lnTo>
                    <a:pt x="11008" y="16446"/>
                  </a:lnTo>
                  <a:cubicBezTo>
                    <a:pt x="11108" y="16546"/>
                    <a:pt x="11175" y="16646"/>
                    <a:pt x="11241" y="16746"/>
                  </a:cubicBezTo>
                  <a:cubicBezTo>
                    <a:pt x="11375" y="16913"/>
                    <a:pt x="11475" y="17046"/>
                    <a:pt x="11608" y="17213"/>
                  </a:cubicBezTo>
                  <a:lnTo>
                    <a:pt x="11742" y="17347"/>
                  </a:lnTo>
                  <a:cubicBezTo>
                    <a:pt x="11875" y="17547"/>
                    <a:pt x="12042" y="17714"/>
                    <a:pt x="12175" y="17880"/>
                  </a:cubicBezTo>
                  <a:lnTo>
                    <a:pt x="12376" y="18114"/>
                  </a:lnTo>
                  <a:lnTo>
                    <a:pt x="12442" y="18147"/>
                  </a:lnTo>
                  <a:lnTo>
                    <a:pt x="12642" y="18381"/>
                  </a:lnTo>
                  <a:lnTo>
                    <a:pt x="12876" y="18614"/>
                  </a:lnTo>
                  <a:lnTo>
                    <a:pt x="13076" y="18881"/>
                  </a:lnTo>
                  <a:cubicBezTo>
                    <a:pt x="13310" y="19148"/>
                    <a:pt x="13576" y="19382"/>
                    <a:pt x="13810" y="19648"/>
                  </a:cubicBezTo>
                  <a:lnTo>
                    <a:pt x="14010" y="19849"/>
                  </a:lnTo>
                  <a:cubicBezTo>
                    <a:pt x="14177" y="20015"/>
                    <a:pt x="14344" y="20182"/>
                    <a:pt x="14510" y="20349"/>
                  </a:cubicBezTo>
                  <a:cubicBezTo>
                    <a:pt x="14644" y="20482"/>
                    <a:pt x="14811" y="20616"/>
                    <a:pt x="14944" y="20749"/>
                  </a:cubicBezTo>
                  <a:lnTo>
                    <a:pt x="15044" y="20816"/>
                  </a:lnTo>
                  <a:cubicBezTo>
                    <a:pt x="15311" y="21083"/>
                    <a:pt x="15711" y="21416"/>
                    <a:pt x="16112" y="21750"/>
                  </a:cubicBezTo>
                  <a:cubicBezTo>
                    <a:pt x="16312" y="21883"/>
                    <a:pt x="16478" y="22017"/>
                    <a:pt x="16679" y="22117"/>
                  </a:cubicBezTo>
                  <a:cubicBezTo>
                    <a:pt x="16879" y="22250"/>
                    <a:pt x="17046" y="22384"/>
                    <a:pt x="17246" y="22517"/>
                  </a:cubicBezTo>
                  <a:cubicBezTo>
                    <a:pt x="17646" y="22751"/>
                    <a:pt x="18046" y="22984"/>
                    <a:pt x="18513" y="23251"/>
                  </a:cubicBezTo>
                  <a:lnTo>
                    <a:pt x="18613" y="23284"/>
                  </a:lnTo>
                  <a:cubicBezTo>
                    <a:pt x="18780" y="23384"/>
                    <a:pt x="19014" y="23451"/>
                    <a:pt x="19214" y="23551"/>
                  </a:cubicBezTo>
                  <a:cubicBezTo>
                    <a:pt x="19233" y="23561"/>
                    <a:pt x="19253" y="23565"/>
                    <a:pt x="19272" y="23565"/>
                  </a:cubicBezTo>
                  <a:cubicBezTo>
                    <a:pt x="19317" y="23565"/>
                    <a:pt x="19357" y="23541"/>
                    <a:pt x="19381" y="23518"/>
                  </a:cubicBezTo>
                  <a:cubicBezTo>
                    <a:pt x="19414" y="23484"/>
                    <a:pt x="19414" y="23451"/>
                    <a:pt x="19414" y="23384"/>
                  </a:cubicBezTo>
                  <a:cubicBezTo>
                    <a:pt x="19381" y="23351"/>
                    <a:pt x="19381" y="23351"/>
                    <a:pt x="19347" y="23318"/>
                  </a:cubicBezTo>
                  <a:lnTo>
                    <a:pt x="19280" y="23318"/>
                  </a:lnTo>
                  <a:cubicBezTo>
                    <a:pt x="19147" y="23251"/>
                    <a:pt x="19047" y="23218"/>
                    <a:pt x="18947" y="23151"/>
                  </a:cubicBezTo>
                  <a:cubicBezTo>
                    <a:pt x="18880" y="23151"/>
                    <a:pt x="18813" y="23118"/>
                    <a:pt x="18780" y="23084"/>
                  </a:cubicBezTo>
                  <a:cubicBezTo>
                    <a:pt x="18680" y="23051"/>
                    <a:pt x="18613" y="23017"/>
                    <a:pt x="18547" y="22951"/>
                  </a:cubicBezTo>
                  <a:cubicBezTo>
                    <a:pt x="18280" y="22817"/>
                    <a:pt x="18013" y="22651"/>
                    <a:pt x="17746" y="22517"/>
                  </a:cubicBezTo>
                  <a:cubicBezTo>
                    <a:pt x="17246" y="22217"/>
                    <a:pt x="16745" y="21883"/>
                    <a:pt x="16278" y="21516"/>
                  </a:cubicBezTo>
                  <a:cubicBezTo>
                    <a:pt x="15878" y="21250"/>
                    <a:pt x="15511" y="20916"/>
                    <a:pt x="15211" y="20649"/>
                  </a:cubicBezTo>
                  <a:cubicBezTo>
                    <a:pt x="14877" y="20349"/>
                    <a:pt x="14544" y="20015"/>
                    <a:pt x="14210" y="19648"/>
                  </a:cubicBezTo>
                  <a:cubicBezTo>
                    <a:pt x="14077" y="19482"/>
                    <a:pt x="13910" y="19315"/>
                    <a:pt x="13777" y="19148"/>
                  </a:cubicBezTo>
                  <a:lnTo>
                    <a:pt x="13710" y="19081"/>
                  </a:lnTo>
                  <a:cubicBezTo>
                    <a:pt x="13576" y="18914"/>
                    <a:pt x="13443" y="18781"/>
                    <a:pt x="13310" y="18648"/>
                  </a:cubicBezTo>
                  <a:lnTo>
                    <a:pt x="13176" y="18481"/>
                  </a:lnTo>
                  <a:lnTo>
                    <a:pt x="13043" y="18314"/>
                  </a:lnTo>
                  <a:lnTo>
                    <a:pt x="12876" y="18147"/>
                  </a:lnTo>
                  <a:lnTo>
                    <a:pt x="12676" y="17914"/>
                  </a:lnTo>
                  <a:cubicBezTo>
                    <a:pt x="12609" y="17814"/>
                    <a:pt x="12509" y="17714"/>
                    <a:pt x="12409" y="17614"/>
                  </a:cubicBezTo>
                  <a:cubicBezTo>
                    <a:pt x="12376" y="17547"/>
                    <a:pt x="12309" y="17513"/>
                    <a:pt x="12275" y="17447"/>
                  </a:cubicBezTo>
                  <a:cubicBezTo>
                    <a:pt x="12175" y="17347"/>
                    <a:pt x="12109" y="17247"/>
                    <a:pt x="12009" y="17113"/>
                  </a:cubicBezTo>
                  <a:lnTo>
                    <a:pt x="11975" y="17046"/>
                  </a:lnTo>
                  <a:lnTo>
                    <a:pt x="11842" y="16880"/>
                  </a:lnTo>
                  <a:cubicBezTo>
                    <a:pt x="11642" y="16646"/>
                    <a:pt x="11508" y="16446"/>
                    <a:pt x="11408" y="16279"/>
                  </a:cubicBezTo>
                  <a:cubicBezTo>
                    <a:pt x="11275" y="16079"/>
                    <a:pt x="11175" y="15912"/>
                    <a:pt x="11041" y="15712"/>
                  </a:cubicBezTo>
                  <a:lnTo>
                    <a:pt x="11008" y="15645"/>
                  </a:lnTo>
                  <a:cubicBezTo>
                    <a:pt x="10874" y="15512"/>
                    <a:pt x="10774" y="15345"/>
                    <a:pt x="10674" y="15212"/>
                  </a:cubicBezTo>
                  <a:cubicBezTo>
                    <a:pt x="10574" y="15112"/>
                    <a:pt x="10508" y="15045"/>
                    <a:pt x="10407" y="14945"/>
                  </a:cubicBezTo>
                  <a:cubicBezTo>
                    <a:pt x="10741" y="14812"/>
                    <a:pt x="11075" y="14611"/>
                    <a:pt x="11375" y="14445"/>
                  </a:cubicBezTo>
                  <a:lnTo>
                    <a:pt x="11542" y="14345"/>
                  </a:lnTo>
                  <a:cubicBezTo>
                    <a:pt x="11942" y="14144"/>
                    <a:pt x="12342" y="13911"/>
                    <a:pt x="12676" y="13644"/>
                  </a:cubicBezTo>
                  <a:cubicBezTo>
                    <a:pt x="12976" y="13477"/>
                    <a:pt x="13243" y="13244"/>
                    <a:pt x="13510" y="13044"/>
                  </a:cubicBezTo>
                  <a:lnTo>
                    <a:pt x="13843" y="12810"/>
                  </a:lnTo>
                  <a:cubicBezTo>
                    <a:pt x="14143" y="12577"/>
                    <a:pt x="14544" y="12243"/>
                    <a:pt x="14944" y="11909"/>
                  </a:cubicBezTo>
                  <a:cubicBezTo>
                    <a:pt x="15111" y="11776"/>
                    <a:pt x="15278" y="11643"/>
                    <a:pt x="15411" y="11509"/>
                  </a:cubicBezTo>
                  <a:lnTo>
                    <a:pt x="15478" y="11442"/>
                  </a:lnTo>
                  <a:lnTo>
                    <a:pt x="15711" y="11209"/>
                  </a:lnTo>
                  <a:cubicBezTo>
                    <a:pt x="15978" y="11009"/>
                    <a:pt x="16245" y="10775"/>
                    <a:pt x="16512" y="10542"/>
                  </a:cubicBezTo>
                  <a:cubicBezTo>
                    <a:pt x="17046" y="10108"/>
                    <a:pt x="17646" y="9708"/>
                    <a:pt x="18213" y="9308"/>
                  </a:cubicBezTo>
                  <a:cubicBezTo>
                    <a:pt x="18447" y="9141"/>
                    <a:pt x="18647" y="9007"/>
                    <a:pt x="18813" y="8874"/>
                  </a:cubicBezTo>
                  <a:cubicBezTo>
                    <a:pt x="19080" y="8707"/>
                    <a:pt x="19314" y="8507"/>
                    <a:pt x="19547" y="8340"/>
                  </a:cubicBezTo>
                  <a:lnTo>
                    <a:pt x="19681" y="8207"/>
                  </a:lnTo>
                  <a:lnTo>
                    <a:pt x="19981" y="8007"/>
                  </a:lnTo>
                  <a:cubicBezTo>
                    <a:pt x="20348" y="7740"/>
                    <a:pt x="20715" y="7473"/>
                    <a:pt x="21148" y="7206"/>
                  </a:cubicBezTo>
                  <a:cubicBezTo>
                    <a:pt x="21615" y="6906"/>
                    <a:pt x="22082" y="6639"/>
                    <a:pt x="22549" y="6372"/>
                  </a:cubicBezTo>
                  <a:cubicBezTo>
                    <a:pt x="22816" y="6239"/>
                    <a:pt x="23050" y="6105"/>
                    <a:pt x="23317" y="5939"/>
                  </a:cubicBezTo>
                  <a:lnTo>
                    <a:pt x="23650" y="5738"/>
                  </a:lnTo>
                  <a:lnTo>
                    <a:pt x="23717" y="5705"/>
                  </a:lnTo>
                  <a:cubicBezTo>
                    <a:pt x="24351" y="5338"/>
                    <a:pt x="24985" y="4971"/>
                    <a:pt x="25618" y="4671"/>
                  </a:cubicBezTo>
                  <a:cubicBezTo>
                    <a:pt x="25985" y="4504"/>
                    <a:pt x="26386" y="4337"/>
                    <a:pt x="26919" y="4137"/>
                  </a:cubicBezTo>
                  <a:cubicBezTo>
                    <a:pt x="27119" y="4071"/>
                    <a:pt x="27320" y="3970"/>
                    <a:pt x="27520" y="3904"/>
                  </a:cubicBezTo>
                  <a:cubicBezTo>
                    <a:pt x="27753" y="3837"/>
                    <a:pt x="27987" y="3770"/>
                    <a:pt x="28220" y="3670"/>
                  </a:cubicBezTo>
                  <a:cubicBezTo>
                    <a:pt x="28654" y="3503"/>
                    <a:pt x="29087" y="3270"/>
                    <a:pt x="29488" y="3036"/>
                  </a:cubicBezTo>
                  <a:cubicBezTo>
                    <a:pt x="29921" y="2770"/>
                    <a:pt x="30355" y="2536"/>
                    <a:pt x="30789" y="2336"/>
                  </a:cubicBezTo>
                  <a:lnTo>
                    <a:pt x="30889" y="2303"/>
                  </a:lnTo>
                  <a:cubicBezTo>
                    <a:pt x="30889" y="2303"/>
                    <a:pt x="30889" y="2269"/>
                    <a:pt x="30889" y="2269"/>
                  </a:cubicBezTo>
                  <a:cubicBezTo>
                    <a:pt x="30889" y="2280"/>
                    <a:pt x="30892" y="2284"/>
                    <a:pt x="30897" y="2284"/>
                  </a:cubicBezTo>
                  <a:cubicBezTo>
                    <a:pt x="30907" y="2284"/>
                    <a:pt x="30922" y="2269"/>
                    <a:pt x="30922" y="2269"/>
                  </a:cubicBezTo>
                  <a:cubicBezTo>
                    <a:pt x="31589" y="2002"/>
                    <a:pt x="32290" y="1702"/>
                    <a:pt x="33157" y="1435"/>
                  </a:cubicBezTo>
                  <a:cubicBezTo>
                    <a:pt x="33524" y="1302"/>
                    <a:pt x="33924" y="1168"/>
                    <a:pt x="34325" y="1068"/>
                  </a:cubicBezTo>
                  <a:cubicBezTo>
                    <a:pt x="34725" y="968"/>
                    <a:pt x="35092" y="868"/>
                    <a:pt x="35459" y="802"/>
                  </a:cubicBezTo>
                  <a:cubicBezTo>
                    <a:pt x="35759" y="768"/>
                    <a:pt x="36092" y="735"/>
                    <a:pt x="36459" y="735"/>
                  </a:cubicBezTo>
                  <a:close/>
                  <a:moveTo>
                    <a:pt x="36660" y="1"/>
                  </a:moveTo>
                  <a:cubicBezTo>
                    <a:pt x="36159" y="1"/>
                    <a:pt x="35692" y="34"/>
                    <a:pt x="35158" y="134"/>
                  </a:cubicBezTo>
                  <a:cubicBezTo>
                    <a:pt x="34191" y="301"/>
                    <a:pt x="33324" y="601"/>
                    <a:pt x="32323" y="935"/>
                  </a:cubicBezTo>
                  <a:cubicBezTo>
                    <a:pt x="31322" y="1269"/>
                    <a:pt x="30455" y="1669"/>
                    <a:pt x="29621" y="2102"/>
                  </a:cubicBezTo>
                  <a:cubicBezTo>
                    <a:pt x="29354" y="2236"/>
                    <a:pt x="29087" y="2403"/>
                    <a:pt x="28821" y="2536"/>
                  </a:cubicBezTo>
                  <a:cubicBezTo>
                    <a:pt x="28654" y="2636"/>
                    <a:pt x="28354" y="2803"/>
                    <a:pt x="28087" y="2936"/>
                  </a:cubicBezTo>
                  <a:cubicBezTo>
                    <a:pt x="27820" y="3070"/>
                    <a:pt x="27553" y="3170"/>
                    <a:pt x="27286" y="3270"/>
                  </a:cubicBezTo>
                  <a:cubicBezTo>
                    <a:pt x="27119" y="3337"/>
                    <a:pt x="26953" y="3370"/>
                    <a:pt x="26786" y="3437"/>
                  </a:cubicBezTo>
                  <a:cubicBezTo>
                    <a:pt x="26252" y="3670"/>
                    <a:pt x="25818" y="3837"/>
                    <a:pt x="25452" y="4037"/>
                  </a:cubicBezTo>
                  <a:cubicBezTo>
                    <a:pt x="24618" y="4404"/>
                    <a:pt x="23850" y="4904"/>
                    <a:pt x="23083" y="5371"/>
                  </a:cubicBezTo>
                  <a:lnTo>
                    <a:pt x="22850" y="5505"/>
                  </a:lnTo>
                  <a:cubicBezTo>
                    <a:pt x="22683" y="5605"/>
                    <a:pt x="22516" y="5705"/>
                    <a:pt x="22383" y="5805"/>
                  </a:cubicBezTo>
                  <a:lnTo>
                    <a:pt x="22183" y="5905"/>
                  </a:lnTo>
                  <a:cubicBezTo>
                    <a:pt x="21782" y="6139"/>
                    <a:pt x="21382" y="6372"/>
                    <a:pt x="20982" y="6639"/>
                  </a:cubicBezTo>
                  <a:cubicBezTo>
                    <a:pt x="20681" y="6839"/>
                    <a:pt x="20348" y="7039"/>
                    <a:pt x="20048" y="7273"/>
                  </a:cubicBezTo>
                  <a:cubicBezTo>
                    <a:pt x="19747" y="7473"/>
                    <a:pt x="19481" y="7706"/>
                    <a:pt x="19214" y="7940"/>
                  </a:cubicBezTo>
                  <a:cubicBezTo>
                    <a:pt x="18780" y="8274"/>
                    <a:pt x="18413" y="8540"/>
                    <a:pt x="18046" y="8807"/>
                  </a:cubicBezTo>
                  <a:cubicBezTo>
                    <a:pt x="17846" y="8974"/>
                    <a:pt x="17646" y="9107"/>
                    <a:pt x="17446" y="9241"/>
                  </a:cubicBezTo>
                  <a:cubicBezTo>
                    <a:pt x="17246" y="9408"/>
                    <a:pt x="17046" y="9541"/>
                    <a:pt x="16845" y="9675"/>
                  </a:cubicBezTo>
                  <a:cubicBezTo>
                    <a:pt x="16512" y="9941"/>
                    <a:pt x="16178" y="10208"/>
                    <a:pt x="15711" y="10575"/>
                  </a:cubicBezTo>
                  <a:cubicBezTo>
                    <a:pt x="15578" y="10709"/>
                    <a:pt x="15411" y="10842"/>
                    <a:pt x="15278" y="10975"/>
                  </a:cubicBezTo>
                  <a:cubicBezTo>
                    <a:pt x="15077" y="11176"/>
                    <a:pt x="14877" y="11342"/>
                    <a:pt x="14644" y="11509"/>
                  </a:cubicBezTo>
                  <a:lnTo>
                    <a:pt x="14610" y="11576"/>
                  </a:lnTo>
                  <a:cubicBezTo>
                    <a:pt x="14277" y="11843"/>
                    <a:pt x="13910" y="12076"/>
                    <a:pt x="13576" y="12310"/>
                  </a:cubicBezTo>
                  <a:lnTo>
                    <a:pt x="13510" y="12376"/>
                  </a:lnTo>
                  <a:cubicBezTo>
                    <a:pt x="13376" y="12477"/>
                    <a:pt x="13276" y="12543"/>
                    <a:pt x="13143" y="12643"/>
                  </a:cubicBezTo>
                  <a:lnTo>
                    <a:pt x="13043" y="12710"/>
                  </a:lnTo>
                  <a:lnTo>
                    <a:pt x="12876" y="12843"/>
                  </a:lnTo>
                  <a:cubicBezTo>
                    <a:pt x="12709" y="12977"/>
                    <a:pt x="12542" y="13077"/>
                    <a:pt x="12376" y="13210"/>
                  </a:cubicBezTo>
                  <a:cubicBezTo>
                    <a:pt x="12075" y="13444"/>
                    <a:pt x="11675" y="13677"/>
                    <a:pt x="11275" y="13944"/>
                  </a:cubicBezTo>
                  <a:lnTo>
                    <a:pt x="11141" y="14011"/>
                  </a:lnTo>
                  <a:lnTo>
                    <a:pt x="10941" y="14144"/>
                  </a:lnTo>
                  <a:lnTo>
                    <a:pt x="10774" y="14244"/>
                  </a:lnTo>
                  <a:cubicBezTo>
                    <a:pt x="10608" y="14345"/>
                    <a:pt x="10441" y="14445"/>
                    <a:pt x="10274" y="14511"/>
                  </a:cubicBezTo>
                  <a:lnTo>
                    <a:pt x="10174" y="14545"/>
                  </a:lnTo>
                  <a:cubicBezTo>
                    <a:pt x="10141" y="14578"/>
                    <a:pt x="10107" y="14611"/>
                    <a:pt x="10074" y="14645"/>
                  </a:cubicBezTo>
                  <a:cubicBezTo>
                    <a:pt x="9974" y="14545"/>
                    <a:pt x="9874" y="14411"/>
                    <a:pt x="9740" y="14311"/>
                  </a:cubicBezTo>
                  <a:cubicBezTo>
                    <a:pt x="9407" y="14044"/>
                    <a:pt x="9040" y="13777"/>
                    <a:pt x="8673" y="13511"/>
                  </a:cubicBezTo>
                  <a:cubicBezTo>
                    <a:pt x="8306" y="13244"/>
                    <a:pt x="7906" y="13010"/>
                    <a:pt x="7439" y="12743"/>
                  </a:cubicBezTo>
                  <a:cubicBezTo>
                    <a:pt x="7172" y="12577"/>
                    <a:pt x="6872" y="12410"/>
                    <a:pt x="6571" y="12243"/>
                  </a:cubicBezTo>
                  <a:cubicBezTo>
                    <a:pt x="6471" y="12210"/>
                    <a:pt x="6371" y="12143"/>
                    <a:pt x="6271" y="12110"/>
                  </a:cubicBezTo>
                  <a:cubicBezTo>
                    <a:pt x="6071" y="12010"/>
                    <a:pt x="5838" y="11909"/>
                    <a:pt x="5637" y="11843"/>
                  </a:cubicBezTo>
                  <a:cubicBezTo>
                    <a:pt x="5437" y="11743"/>
                    <a:pt x="5237" y="11709"/>
                    <a:pt x="5070" y="11643"/>
                  </a:cubicBezTo>
                  <a:cubicBezTo>
                    <a:pt x="4837" y="11609"/>
                    <a:pt x="4637" y="11576"/>
                    <a:pt x="4437" y="11543"/>
                  </a:cubicBezTo>
                  <a:cubicBezTo>
                    <a:pt x="4295" y="11519"/>
                    <a:pt x="4137" y="11495"/>
                    <a:pt x="3974" y="11495"/>
                  </a:cubicBezTo>
                  <a:cubicBezTo>
                    <a:pt x="3906" y="11495"/>
                    <a:pt x="3838" y="11499"/>
                    <a:pt x="3769" y="11509"/>
                  </a:cubicBezTo>
                  <a:cubicBezTo>
                    <a:pt x="3503" y="11509"/>
                    <a:pt x="3236" y="11543"/>
                    <a:pt x="3002" y="11643"/>
                  </a:cubicBezTo>
                  <a:cubicBezTo>
                    <a:pt x="2735" y="11709"/>
                    <a:pt x="2468" y="11843"/>
                    <a:pt x="2268" y="11943"/>
                  </a:cubicBezTo>
                  <a:cubicBezTo>
                    <a:pt x="1868" y="12143"/>
                    <a:pt x="1501" y="12410"/>
                    <a:pt x="1101" y="12843"/>
                  </a:cubicBezTo>
                  <a:cubicBezTo>
                    <a:pt x="901" y="13010"/>
                    <a:pt x="767" y="13210"/>
                    <a:pt x="634" y="13411"/>
                  </a:cubicBezTo>
                  <a:cubicBezTo>
                    <a:pt x="500" y="13577"/>
                    <a:pt x="367" y="13811"/>
                    <a:pt x="267" y="14044"/>
                  </a:cubicBezTo>
                  <a:cubicBezTo>
                    <a:pt x="167" y="14311"/>
                    <a:pt x="67" y="14545"/>
                    <a:pt x="33" y="14745"/>
                  </a:cubicBezTo>
                  <a:cubicBezTo>
                    <a:pt x="0" y="15012"/>
                    <a:pt x="0" y="15279"/>
                    <a:pt x="33" y="15545"/>
                  </a:cubicBezTo>
                  <a:cubicBezTo>
                    <a:pt x="67" y="15812"/>
                    <a:pt x="167" y="16046"/>
                    <a:pt x="267" y="16279"/>
                  </a:cubicBezTo>
                  <a:cubicBezTo>
                    <a:pt x="400" y="16546"/>
                    <a:pt x="534" y="16746"/>
                    <a:pt x="701" y="16946"/>
                  </a:cubicBezTo>
                  <a:cubicBezTo>
                    <a:pt x="767" y="17013"/>
                    <a:pt x="834" y="17080"/>
                    <a:pt x="934" y="17180"/>
                  </a:cubicBezTo>
                  <a:cubicBezTo>
                    <a:pt x="1034" y="17280"/>
                    <a:pt x="1134" y="17347"/>
                    <a:pt x="1268" y="17447"/>
                  </a:cubicBezTo>
                  <a:cubicBezTo>
                    <a:pt x="1468" y="17580"/>
                    <a:pt x="1635" y="17680"/>
                    <a:pt x="1801" y="17780"/>
                  </a:cubicBezTo>
                  <a:cubicBezTo>
                    <a:pt x="2035" y="17880"/>
                    <a:pt x="2302" y="17980"/>
                    <a:pt x="2569" y="18047"/>
                  </a:cubicBezTo>
                  <a:cubicBezTo>
                    <a:pt x="2802" y="18114"/>
                    <a:pt x="3036" y="18181"/>
                    <a:pt x="3236" y="18181"/>
                  </a:cubicBezTo>
                  <a:cubicBezTo>
                    <a:pt x="3503" y="18214"/>
                    <a:pt x="3769" y="18247"/>
                    <a:pt x="4070" y="18247"/>
                  </a:cubicBezTo>
                  <a:lnTo>
                    <a:pt x="4770" y="18247"/>
                  </a:lnTo>
                  <a:cubicBezTo>
                    <a:pt x="5004" y="18247"/>
                    <a:pt x="5270" y="18281"/>
                    <a:pt x="5504" y="18281"/>
                  </a:cubicBezTo>
                  <a:lnTo>
                    <a:pt x="5604" y="18281"/>
                  </a:lnTo>
                  <a:lnTo>
                    <a:pt x="5904" y="18314"/>
                  </a:lnTo>
                  <a:cubicBezTo>
                    <a:pt x="6238" y="18347"/>
                    <a:pt x="6571" y="18347"/>
                    <a:pt x="6905" y="18381"/>
                  </a:cubicBezTo>
                  <a:lnTo>
                    <a:pt x="7005" y="18381"/>
                  </a:lnTo>
                  <a:cubicBezTo>
                    <a:pt x="7339" y="18447"/>
                    <a:pt x="7639" y="18481"/>
                    <a:pt x="7972" y="18514"/>
                  </a:cubicBezTo>
                  <a:lnTo>
                    <a:pt x="8039" y="18514"/>
                  </a:lnTo>
                  <a:cubicBezTo>
                    <a:pt x="8173" y="18548"/>
                    <a:pt x="8306" y="18581"/>
                    <a:pt x="8473" y="18581"/>
                  </a:cubicBezTo>
                  <a:lnTo>
                    <a:pt x="8606" y="18614"/>
                  </a:lnTo>
                  <a:lnTo>
                    <a:pt x="8740" y="18614"/>
                  </a:lnTo>
                  <a:cubicBezTo>
                    <a:pt x="8840" y="18648"/>
                    <a:pt x="8940" y="18648"/>
                    <a:pt x="9040" y="18681"/>
                  </a:cubicBezTo>
                  <a:cubicBezTo>
                    <a:pt x="9240" y="18681"/>
                    <a:pt x="9407" y="18714"/>
                    <a:pt x="9574" y="18748"/>
                  </a:cubicBezTo>
                  <a:cubicBezTo>
                    <a:pt x="9740" y="18781"/>
                    <a:pt x="9874" y="18781"/>
                    <a:pt x="10041" y="18814"/>
                  </a:cubicBezTo>
                  <a:cubicBezTo>
                    <a:pt x="10207" y="18848"/>
                    <a:pt x="10374" y="18881"/>
                    <a:pt x="10541" y="18914"/>
                  </a:cubicBezTo>
                  <a:lnTo>
                    <a:pt x="10608" y="18914"/>
                  </a:lnTo>
                  <a:cubicBezTo>
                    <a:pt x="10708" y="18948"/>
                    <a:pt x="10808" y="18948"/>
                    <a:pt x="10908" y="18981"/>
                  </a:cubicBezTo>
                  <a:lnTo>
                    <a:pt x="11041" y="18981"/>
                  </a:lnTo>
                  <a:cubicBezTo>
                    <a:pt x="11108" y="19048"/>
                    <a:pt x="11175" y="19148"/>
                    <a:pt x="11275" y="19248"/>
                  </a:cubicBezTo>
                  <a:cubicBezTo>
                    <a:pt x="11341" y="19348"/>
                    <a:pt x="11408" y="19415"/>
                    <a:pt x="11508" y="19515"/>
                  </a:cubicBezTo>
                  <a:lnTo>
                    <a:pt x="11542" y="19582"/>
                  </a:lnTo>
                  <a:cubicBezTo>
                    <a:pt x="11608" y="19615"/>
                    <a:pt x="11675" y="19682"/>
                    <a:pt x="11742" y="19748"/>
                  </a:cubicBezTo>
                  <a:cubicBezTo>
                    <a:pt x="11875" y="19915"/>
                    <a:pt x="12042" y="20082"/>
                    <a:pt x="12175" y="20249"/>
                  </a:cubicBezTo>
                  <a:lnTo>
                    <a:pt x="12409" y="20449"/>
                  </a:lnTo>
                  <a:cubicBezTo>
                    <a:pt x="12476" y="20549"/>
                    <a:pt x="12576" y="20649"/>
                    <a:pt x="12676" y="20749"/>
                  </a:cubicBezTo>
                  <a:lnTo>
                    <a:pt x="12809" y="20883"/>
                  </a:lnTo>
                  <a:cubicBezTo>
                    <a:pt x="12909" y="20983"/>
                    <a:pt x="13043" y="21116"/>
                    <a:pt x="13143" y="21216"/>
                  </a:cubicBezTo>
                  <a:cubicBezTo>
                    <a:pt x="13209" y="21316"/>
                    <a:pt x="13310" y="21383"/>
                    <a:pt x="13376" y="21483"/>
                  </a:cubicBezTo>
                  <a:cubicBezTo>
                    <a:pt x="13443" y="21583"/>
                    <a:pt x="13510" y="21650"/>
                    <a:pt x="13576" y="21717"/>
                  </a:cubicBezTo>
                  <a:cubicBezTo>
                    <a:pt x="13710" y="21850"/>
                    <a:pt x="13843" y="22017"/>
                    <a:pt x="14043" y="22150"/>
                  </a:cubicBezTo>
                  <a:cubicBezTo>
                    <a:pt x="14210" y="22284"/>
                    <a:pt x="14377" y="22384"/>
                    <a:pt x="14544" y="22517"/>
                  </a:cubicBezTo>
                  <a:cubicBezTo>
                    <a:pt x="14677" y="22584"/>
                    <a:pt x="14777" y="22684"/>
                    <a:pt x="14877" y="22784"/>
                  </a:cubicBezTo>
                  <a:lnTo>
                    <a:pt x="14944" y="22851"/>
                  </a:lnTo>
                  <a:lnTo>
                    <a:pt x="15111" y="22951"/>
                  </a:lnTo>
                  <a:cubicBezTo>
                    <a:pt x="15278" y="23084"/>
                    <a:pt x="15478" y="23251"/>
                    <a:pt x="15745" y="23384"/>
                  </a:cubicBezTo>
                  <a:lnTo>
                    <a:pt x="15978" y="23518"/>
                  </a:lnTo>
                  <a:lnTo>
                    <a:pt x="16045" y="23551"/>
                  </a:lnTo>
                  <a:cubicBezTo>
                    <a:pt x="16345" y="23718"/>
                    <a:pt x="16679" y="23885"/>
                    <a:pt x="17012" y="24118"/>
                  </a:cubicBezTo>
                  <a:lnTo>
                    <a:pt x="17246" y="24285"/>
                  </a:lnTo>
                  <a:cubicBezTo>
                    <a:pt x="17346" y="24352"/>
                    <a:pt x="17479" y="24452"/>
                    <a:pt x="17613" y="24519"/>
                  </a:cubicBezTo>
                  <a:cubicBezTo>
                    <a:pt x="17813" y="24652"/>
                    <a:pt x="18013" y="24785"/>
                    <a:pt x="18246" y="24919"/>
                  </a:cubicBezTo>
                  <a:cubicBezTo>
                    <a:pt x="18513" y="25086"/>
                    <a:pt x="18780" y="25219"/>
                    <a:pt x="19047" y="25386"/>
                  </a:cubicBezTo>
                  <a:lnTo>
                    <a:pt x="19114" y="25419"/>
                  </a:lnTo>
                  <a:cubicBezTo>
                    <a:pt x="19247" y="25486"/>
                    <a:pt x="19414" y="25553"/>
                    <a:pt x="19514" y="25653"/>
                  </a:cubicBezTo>
                  <a:lnTo>
                    <a:pt x="19647" y="25719"/>
                  </a:lnTo>
                  <a:cubicBezTo>
                    <a:pt x="19814" y="25786"/>
                    <a:pt x="19981" y="25886"/>
                    <a:pt x="20148" y="25953"/>
                  </a:cubicBezTo>
                  <a:cubicBezTo>
                    <a:pt x="20415" y="26086"/>
                    <a:pt x="20648" y="26186"/>
                    <a:pt x="20848" y="26286"/>
                  </a:cubicBezTo>
                  <a:cubicBezTo>
                    <a:pt x="21082" y="26320"/>
                    <a:pt x="21282" y="26353"/>
                    <a:pt x="21515" y="26387"/>
                  </a:cubicBezTo>
                  <a:lnTo>
                    <a:pt x="21549" y="26420"/>
                  </a:lnTo>
                  <a:cubicBezTo>
                    <a:pt x="21816" y="26453"/>
                    <a:pt x="22116" y="26487"/>
                    <a:pt x="22383" y="26520"/>
                  </a:cubicBezTo>
                  <a:cubicBezTo>
                    <a:pt x="22713" y="26544"/>
                    <a:pt x="23060" y="26567"/>
                    <a:pt x="23412" y="26567"/>
                  </a:cubicBezTo>
                  <a:cubicBezTo>
                    <a:pt x="23557" y="26567"/>
                    <a:pt x="23704" y="26563"/>
                    <a:pt x="23850" y="26553"/>
                  </a:cubicBezTo>
                  <a:cubicBezTo>
                    <a:pt x="24317" y="26520"/>
                    <a:pt x="24818" y="26487"/>
                    <a:pt x="25318" y="26453"/>
                  </a:cubicBezTo>
                  <a:cubicBezTo>
                    <a:pt x="25852" y="26420"/>
                    <a:pt x="26352" y="26353"/>
                    <a:pt x="26853" y="26253"/>
                  </a:cubicBezTo>
                  <a:cubicBezTo>
                    <a:pt x="27286" y="26186"/>
                    <a:pt x="27787" y="26086"/>
                    <a:pt x="28254" y="25953"/>
                  </a:cubicBezTo>
                  <a:cubicBezTo>
                    <a:pt x="28420" y="25886"/>
                    <a:pt x="28554" y="25853"/>
                    <a:pt x="28721" y="25786"/>
                  </a:cubicBezTo>
                  <a:lnTo>
                    <a:pt x="28787" y="25786"/>
                  </a:lnTo>
                  <a:lnTo>
                    <a:pt x="28954" y="25719"/>
                  </a:lnTo>
                  <a:cubicBezTo>
                    <a:pt x="29188" y="25619"/>
                    <a:pt x="29421" y="25553"/>
                    <a:pt x="29655" y="25453"/>
                  </a:cubicBezTo>
                  <a:cubicBezTo>
                    <a:pt x="30155" y="25286"/>
                    <a:pt x="30622" y="25119"/>
                    <a:pt x="31056" y="24919"/>
                  </a:cubicBezTo>
                  <a:cubicBezTo>
                    <a:pt x="31523" y="24719"/>
                    <a:pt x="31956" y="24519"/>
                    <a:pt x="32390" y="24318"/>
                  </a:cubicBezTo>
                  <a:cubicBezTo>
                    <a:pt x="32757" y="24118"/>
                    <a:pt x="33190" y="23918"/>
                    <a:pt x="33557" y="23651"/>
                  </a:cubicBezTo>
                  <a:cubicBezTo>
                    <a:pt x="33958" y="23384"/>
                    <a:pt x="34325" y="23051"/>
                    <a:pt x="34725" y="22717"/>
                  </a:cubicBezTo>
                  <a:cubicBezTo>
                    <a:pt x="35125" y="22417"/>
                    <a:pt x="35492" y="22083"/>
                    <a:pt x="35859" y="21750"/>
                  </a:cubicBezTo>
                  <a:cubicBezTo>
                    <a:pt x="36559" y="21149"/>
                    <a:pt x="37293" y="20516"/>
                    <a:pt x="37960" y="19782"/>
                  </a:cubicBezTo>
                  <a:cubicBezTo>
                    <a:pt x="38628" y="19048"/>
                    <a:pt x="39295" y="18314"/>
                    <a:pt x="39828" y="17480"/>
                  </a:cubicBezTo>
                  <a:cubicBezTo>
                    <a:pt x="39929" y="17347"/>
                    <a:pt x="39995" y="17213"/>
                    <a:pt x="40062" y="17080"/>
                  </a:cubicBezTo>
                  <a:lnTo>
                    <a:pt x="40195" y="16880"/>
                  </a:lnTo>
                  <a:lnTo>
                    <a:pt x="40396" y="16546"/>
                  </a:lnTo>
                  <a:lnTo>
                    <a:pt x="40596" y="16246"/>
                  </a:lnTo>
                  <a:cubicBezTo>
                    <a:pt x="40863" y="15779"/>
                    <a:pt x="41063" y="15379"/>
                    <a:pt x="41229" y="14978"/>
                  </a:cubicBezTo>
                  <a:cubicBezTo>
                    <a:pt x="41363" y="14645"/>
                    <a:pt x="41496" y="14311"/>
                    <a:pt x="41596" y="14011"/>
                  </a:cubicBezTo>
                  <a:cubicBezTo>
                    <a:pt x="41663" y="13811"/>
                    <a:pt x="41696" y="13677"/>
                    <a:pt x="41763" y="13511"/>
                  </a:cubicBezTo>
                  <a:lnTo>
                    <a:pt x="41897" y="13144"/>
                  </a:lnTo>
                  <a:cubicBezTo>
                    <a:pt x="41997" y="12843"/>
                    <a:pt x="42097" y="12510"/>
                    <a:pt x="42197" y="12176"/>
                  </a:cubicBezTo>
                  <a:cubicBezTo>
                    <a:pt x="42264" y="11943"/>
                    <a:pt x="42330" y="11743"/>
                    <a:pt x="42430" y="11509"/>
                  </a:cubicBezTo>
                  <a:lnTo>
                    <a:pt x="42430" y="11409"/>
                  </a:lnTo>
                  <a:cubicBezTo>
                    <a:pt x="42497" y="11242"/>
                    <a:pt x="42564" y="11076"/>
                    <a:pt x="42597" y="10909"/>
                  </a:cubicBezTo>
                  <a:cubicBezTo>
                    <a:pt x="42664" y="10642"/>
                    <a:pt x="42731" y="10475"/>
                    <a:pt x="42797" y="10275"/>
                  </a:cubicBezTo>
                  <a:cubicBezTo>
                    <a:pt x="42864" y="10008"/>
                    <a:pt x="42897" y="9808"/>
                    <a:pt x="42964" y="9608"/>
                  </a:cubicBezTo>
                  <a:cubicBezTo>
                    <a:pt x="43031" y="9174"/>
                    <a:pt x="43097" y="8707"/>
                    <a:pt x="43131" y="8173"/>
                  </a:cubicBezTo>
                  <a:cubicBezTo>
                    <a:pt x="43164" y="7940"/>
                    <a:pt x="43164" y="7706"/>
                    <a:pt x="43164" y="7506"/>
                  </a:cubicBezTo>
                  <a:cubicBezTo>
                    <a:pt x="43131" y="7306"/>
                    <a:pt x="43131" y="7106"/>
                    <a:pt x="43097" y="6906"/>
                  </a:cubicBezTo>
                  <a:lnTo>
                    <a:pt x="43097" y="6806"/>
                  </a:lnTo>
                  <a:cubicBezTo>
                    <a:pt x="43064" y="6606"/>
                    <a:pt x="43031" y="6372"/>
                    <a:pt x="42997" y="6172"/>
                  </a:cubicBezTo>
                  <a:lnTo>
                    <a:pt x="42964" y="6039"/>
                  </a:lnTo>
                  <a:cubicBezTo>
                    <a:pt x="42931" y="5805"/>
                    <a:pt x="42897" y="5538"/>
                    <a:pt x="42831" y="5305"/>
                  </a:cubicBezTo>
                  <a:cubicBezTo>
                    <a:pt x="42697" y="4738"/>
                    <a:pt x="42597" y="4337"/>
                    <a:pt x="42430" y="3937"/>
                  </a:cubicBezTo>
                  <a:cubicBezTo>
                    <a:pt x="42330" y="3670"/>
                    <a:pt x="42230" y="3437"/>
                    <a:pt x="42097" y="3237"/>
                  </a:cubicBezTo>
                  <a:cubicBezTo>
                    <a:pt x="41997" y="3036"/>
                    <a:pt x="41863" y="2803"/>
                    <a:pt x="41730" y="2603"/>
                  </a:cubicBezTo>
                  <a:lnTo>
                    <a:pt x="41563" y="2403"/>
                  </a:lnTo>
                  <a:cubicBezTo>
                    <a:pt x="41496" y="2269"/>
                    <a:pt x="41396" y="2169"/>
                    <a:pt x="41330" y="2036"/>
                  </a:cubicBezTo>
                  <a:cubicBezTo>
                    <a:pt x="41163" y="1836"/>
                    <a:pt x="41029" y="1635"/>
                    <a:pt x="40829" y="1435"/>
                  </a:cubicBezTo>
                  <a:cubicBezTo>
                    <a:pt x="40629" y="1235"/>
                    <a:pt x="40396" y="1102"/>
                    <a:pt x="40195" y="1002"/>
                  </a:cubicBezTo>
                  <a:lnTo>
                    <a:pt x="40129" y="968"/>
                  </a:lnTo>
                  <a:lnTo>
                    <a:pt x="40062" y="902"/>
                  </a:lnTo>
                  <a:cubicBezTo>
                    <a:pt x="39962" y="868"/>
                    <a:pt x="39828" y="802"/>
                    <a:pt x="39728" y="735"/>
                  </a:cubicBezTo>
                  <a:lnTo>
                    <a:pt x="39562" y="668"/>
                  </a:lnTo>
                  <a:lnTo>
                    <a:pt x="39528" y="668"/>
                  </a:lnTo>
                  <a:cubicBezTo>
                    <a:pt x="39095" y="468"/>
                    <a:pt x="38661" y="268"/>
                    <a:pt x="38161" y="168"/>
                  </a:cubicBezTo>
                  <a:cubicBezTo>
                    <a:pt x="37927" y="134"/>
                    <a:pt x="37660" y="101"/>
                    <a:pt x="37427" y="68"/>
                  </a:cubicBezTo>
                  <a:cubicBezTo>
                    <a:pt x="37160" y="34"/>
                    <a:pt x="36893" y="1"/>
                    <a:pt x="3666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3"/>
            <p:cNvSpPr/>
            <p:nvPr/>
          </p:nvSpPr>
          <p:spPr>
            <a:xfrm>
              <a:off x="2416075" y="2904400"/>
              <a:ext cx="10850" cy="10450"/>
            </a:xfrm>
            <a:custGeom>
              <a:avLst/>
              <a:gdLst/>
              <a:ahLst/>
              <a:cxnLst/>
              <a:rect l="l" t="t" r="r" b="b"/>
              <a:pathLst>
                <a:path w="434" h="418" extrusionOk="0">
                  <a:moveTo>
                    <a:pt x="234" y="0"/>
                  </a:moveTo>
                  <a:cubicBezTo>
                    <a:pt x="209" y="0"/>
                    <a:pt x="183" y="9"/>
                    <a:pt x="167" y="25"/>
                  </a:cubicBezTo>
                  <a:cubicBezTo>
                    <a:pt x="100" y="25"/>
                    <a:pt x="67" y="92"/>
                    <a:pt x="33" y="125"/>
                  </a:cubicBezTo>
                  <a:cubicBezTo>
                    <a:pt x="0" y="192"/>
                    <a:pt x="0" y="259"/>
                    <a:pt x="33" y="292"/>
                  </a:cubicBezTo>
                  <a:cubicBezTo>
                    <a:pt x="67" y="326"/>
                    <a:pt x="100" y="359"/>
                    <a:pt x="133" y="392"/>
                  </a:cubicBezTo>
                  <a:cubicBezTo>
                    <a:pt x="167" y="409"/>
                    <a:pt x="192" y="417"/>
                    <a:pt x="217" y="417"/>
                  </a:cubicBezTo>
                  <a:cubicBezTo>
                    <a:pt x="242" y="417"/>
                    <a:pt x="267" y="409"/>
                    <a:pt x="300" y="392"/>
                  </a:cubicBezTo>
                  <a:cubicBezTo>
                    <a:pt x="334" y="392"/>
                    <a:pt x="400" y="326"/>
                    <a:pt x="400" y="292"/>
                  </a:cubicBezTo>
                  <a:cubicBezTo>
                    <a:pt x="434" y="226"/>
                    <a:pt x="434" y="192"/>
                    <a:pt x="400" y="125"/>
                  </a:cubicBezTo>
                  <a:cubicBezTo>
                    <a:pt x="400" y="92"/>
                    <a:pt x="367"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3"/>
            <p:cNvSpPr/>
            <p:nvPr/>
          </p:nvSpPr>
          <p:spPr>
            <a:xfrm>
              <a:off x="2333500" y="2847475"/>
              <a:ext cx="6700" cy="7325"/>
            </a:xfrm>
            <a:custGeom>
              <a:avLst/>
              <a:gdLst/>
              <a:ahLst/>
              <a:cxnLst/>
              <a:rect l="l" t="t" r="r" b="b"/>
              <a:pathLst>
                <a:path w="268" h="293" extrusionOk="0">
                  <a:moveTo>
                    <a:pt x="67" y="1"/>
                  </a:moveTo>
                  <a:cubicBezTo>
                    <a:pt x="34" y="34"/>
                    <a:pt x="1" y="67"/>
                    <a:pt x="1" y="101"/>
                  </a:cubicBezTo>
                  <a:cubicBezTo>
                    <a:pt x="1" y="134"/>
                    <a:pt x="1" y="168"/>
                    <a:pt x="1" y="201"/>
                  </a:cubicBezTo>
                  <a:cubicBezTo>
                    <a:pt x="1" y="234"/>
                    <a:pt x="34" y="268"/>
                    <a:pt x="67" y="268"/>
                  </a:cubicBezTo>
                  <a:cubicBezTo>
                    <a:pt x="84" y="284"/>
                    <a:pt x="101" y="293"/>
                    <a:pt x="117" y="293"/>
                  </a:cubicBezTo>
                  <a:cubicBezTo>
                    <a:pt x="134" y="293"/>
                    <a:pt x="151" y="284"/>
                    <a:pt x="167" y="268"/>
                  </a:cubicBezTo>
                  <a:cubicBezTo>
                    <a:pt x="201" y="268"/>
                    <a:pt x="234" y="234"/>
                    <a:pt x="268" y="201"/>
                  </a:cubicBezTo>
                  <a:cubicBezTo>
                    <a:pt x="268" y="168"/>
                    <a:pt x="268" y="134"/>
                    <a:pt x="268" y="101"/>
                  </a:cubicBezTo>
                  <a:cubicBezTo>
                    <a:pt x="234" y="34"/>
                    <a:pt x="201" y="34"/>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3"/>
            <p:cNvSpPr/>
            <p:nvPr/>
          </p:nvSpPr>
          <p:spPr>
            <a:xfrm>
              <a:off x="2293475" y="2752625"/>
              <a:ext cx="10875" cy="11275"/>
            </a:xfrm>
            <a:custGeom>
              <a:avLst/>
              <a:gdLst/>
              <a:ahLst/>
              <a:cxnLst/>
              <a:rect l="l" t="t" r="r" b="b"/>
              <a:pathLst>
                <a:path w="435" h="451" extrusionOk="0">
                  <a:moveTo>
                    <a:pt x="217" y="0"/>
                  </a:moveTo>
                  <a:cubicBezTo>
                    <a:pt x="192" y="0"/>
                    <a:pt x="167" y="9"/>
                    <a:pt x="134" y="25"/>
                  </a:cubicBezTo>
                  <a:cubicBezTo>
                    <a:pt x="67" y="59"/>
                    <a:pt x="34" y="92"/>
                    <a:pt x="1" y="159"/>
                  </a:cubicBezTo>
                  <a:cubicBezTo>
                    <a:pt x="1" y="192"/>
                    <a:pt x="1" y="259"/>
                    <a:pt x="1" y="326"/>
                  </a:cubicBezTo>
                  <a:cubicBezTo>
                    <a:pt x="34" y="359"/>
                    <a:pt x="67" y="392"/>
                    <a:pt x="134" y="426"/>
                  </a:cubicBezTo>
                  <a:cubicBezTo>
                    <a:pt x="151" y="442"/>
                    <a:pt x="176" y="451"/>
                    <a:pt x="201" y="451"/>
                  </a:cubicBezTo>
                  <a:cubicBezTo>
                    <a:pt x="226" y="451"/>
                    <a:pt x="251" y="442"/>
                    <a:pt x="267" y="426"/>
                  </a:cubicBezTo>
                  <a:cubicBezTo>
                    <a:pt x="334" y="392"/>
                    <a:pt x="401" y="359"/>
                    <a:pt x="401" y="292"/>
                  </a:cubicBezTo>
                  <a:cubicBezTo>
                    <a:pt x="434" y="259"/>
                    <a:pt x="434" y="192"/>
                    <a:pt x="401" y="159"/>
                  </a:cubicBezTo>
                  <a:cubicBezTo>
                    <a:pt x="401" y="92"/>
                    <a:pt x="367" y="59"/>
                    <a:pt x="301" y="25"/>
                  </a:cubicBezTo>
                  <a:cubicBezTo>
                    <a:pt x="267" y="9"/>
                    <a:pt x="242" y="0"/>
                    <a:pt x="21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3"/>
            <p:cNvSpPr/>
            <p:nvPr/>
          </p:nvSpPr>
          <p:spPr>
            <a:xfrm>
              <a:off x="2165050" y="2728425"/>
              <a:ext cx="6700" cy="7325"/>
            </a:xfrm>
            <a:custGeom>
              <a:avLst/>
              <a:gdLst/>
              <a:ahLst/>
              <a:cxnLst/>
              <a:rect l="l" t="t" r="r" b="b"/>
              <a:pathLst>
                <a:path w="268" h="293" extrusionOk="0">
                  <a:moveTo>
                    <a:pt x="151" y="1"/>
                  </a:moveTo>
                  <a:cubicBezTo>
                    <a:pt x="134" y="1"/>
                    <a:pt x="117" y="9"/>
                    <a:pt x="101" y="26"/>
                  </a:cubicBezTo>
                  <a:cubicBezTo>
                    <a:pt x="67" y="26"/>
                    <a:pt x="34" y="59"/>
                    <a:pt x="1" y="93"/>
                  </a:cubicBezTo>
                  <a:cubicBezTo>
                    <a:pt x="1" y="126"/>
                    <a:pt x="1" y="159"/>
                    <a:pt x="1" y="193"/>
                  </a:cubicBezTo>
                  <a:cubicBezTo>
                    <a:pt x="34" y="259"/>
                    <a:pt x="67" y="259"/>
                    <a:pt x="101" y="293"/>
                  </a:cubicBezTo>
                  <a:lnTo>
                    <a:pt x="167" y="293"/>
                  </a:lnTo>
                  <a:cubicBezTo>
                    <a:pt x="234" y="259"/>
                    <a:pt x="267" y="226"/>
                    <a:pt x="267" y="193"/>
                  </a:cubicBezTo>
                  <a:cubicBezTo>
                    <a:pt x="267" y="159"/>
                    <a:pt x="267" y="126"/>
                    <a:pt x="267" y="93"/>
                  </a:cubicBezTo>
                  <a:cubicBezTo>
                    <a:pt x="234" y="59"/>
                    <a:pt x="234" y="26"/>
                    <a:pt x="201" y="26"/>
                  </a:cubicBezTo>
                  <a:cubicBezTo>
                    <a:pt x="184" y="9"/>
                    <a:pt x="167"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3"/>
            <p:cNvSpPr/>
            <p:nvPr/>
          </p:nvSpPr>
          <p:spPr>
            <a:xfrm>
              <a:off x="2426900" y="2827475"/>
              <a:ext cx="6700" cy="6675"/>
            </a:xfrm>
            <a:custGeom>
              <a:avLst/>
              <a:gdLst/>
              <a:ahLst/>
              <a:cxnLst/>
              <a:rect l="l" t="t" r="r" b="b"/>
              <a:pathLst>
                <a:path w="268" h="267" extrusionOk="0">
                  <a:moveTo>
                    <a:pt x="101" y="0"/>
                  </a:moveTo>
                  <a:cubicBezTo>
                    <a:pt x="67" y="34"/>
                    <a:pt x="34" y="67"/>
                    <a:pt x="1" y="100"/>
                  </a:cubicBezTo>
                  <a:cubicBezTo>
                    <a:pt x="1" y="100"/>
                    <a:pt x="1" y="167"/>
                    <a:pt x="1" y="200"/>
                  </a:cubicBezTo>
                  <a:cubicBezTo>
                    <a:pt x="34" y="234"/>
                    <a:pt x="67" y="267"/>
                    <a:pt x="101" y="267"/>
                  </a:cubicBezTo>
                  <a:lnTo>
                    <a:pt x="201" y="267"/>
                  </a:lnTo>
                  <a:cubicBezTo>
                    <a:pt x="234" y="267"/>
                    <a:pt x="268" y="234"/>
                    <a:pt x="268" y="200"/>
                  </a:cubicBezTo>
                  <a:cubicBezTo>
                    <a:pt x="268" y="167"/>
                    <a:pt x="268" y="134"/>
                    <a:pt x="268" y="67"/>
                  </a:cubicBezTo>
                  <a:cubicBezTo>
                    <a:pt x="268" y="34"/>
                    <a:pt x="234" y="34"/>
                    <a:pt x="2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3"/>
            <p:cNvSpPr/>
            <p:nvPr/>
          </p:nvSpPr>
          <p:spPr>
            <a:xfrm>
              <a:off x="2516975" y="2876875"/>
              <a:ext cx="7525" cy="7325"/>
            </a:xfrm>
            <a:custGeom>
              <a:avLst/>
              <a:gdLst/>
              <a:ahLst/>
              <a:cxnLst/>
              <a:rect l="l" t="t" r="r" b="b"/>
              <a:pathLst>
                <a:path w="301" h="293" extrusionOk="0">
                  <a:moveTo>
                    <a:pt x="150" y="1"/>
                  </a:moveTo>
                  <a:cubicBezTo>
                    <a:pt x="134" y="1"/>
                    <a:pt x="117" y="9"/>
                    <a:pt x="100" y="26"/>
                  </a:cubicBezTo>
                  <a:cubicBezTo>
                    <a:pt x="67" y="26"/>
                    <a:pt x="34" y="59"/>
                    <a:pt x="34" y="92"/>
                  </a:cubicBezTo>
                  <a:cubicBezTo>
                    <a:pt x="0" y="126"/>
                    <a:pt x="0" y="159"/>
                    <a:pt x="34" y="192"/>
                  </a:cubicBezTo>
                  <a:cubicBezTo>
                    <a:pt x="34" y="259"/>
                    <a:pt x="67" y="259"/>
                    <a:pt x="100" y="292"/>
                  </a:cubicBezTo>
                  <a:lnTo>
                    <a:pt x="200" y="292"/>
                  </a:lnTo>
                  <a:cubicBezTo>
                    <a:pt x="234" y="259"/>
                    <a:pt x="267" y="226"/>
                    <a:pt x="300" y="192"/>
                  </a:cubicBezTo>
                  <a:cubicBezTo>
                    <a:pt x="300" y="159"/>
                    <a:pt x="300" y="126"/>
                    <a:pt x="300" y="92"/>
                  </a:cubicBezTo>
                  <a:cubicBezTo>
                    <a:pt x="267" y="59"/>
                    <a:pt x="234" y="26"/>
                    <a:pt x="200" y="26"/>
                  </a:cubicBezTo>
                  <a:cubicBezTo>
                    <a:pt x="184" y="9"/>
                    <a:pt x="167" y="1"/>
                    <a:pt x="150"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3"/>
            <p:cNvSpPr/>
            <p:nvPr/>
          </p:nvSpPr>
          <p:spPr>
            <a:xfrm>
              <a:off x="2596200" y="2836850"/>
              <a:ext cx="8350" cy="8775"/>
            </a:xfrm>
            <a:custGeom>
              <a:avLst/>
              <a:gdLst/>
              <a:ahLst/>
              <a:cxnLst/>
              <a:rect l="l" t="t" r="r" b="b"/>
              <a:pathLst>
                <a:path w="334" h="351" extrusionOk="0">
                  <a:moveTo>
                    <a:pt x="179" y="0"/>
                  </a:moveTo>
                  <a:cubicBezTo>
                    <a:pt x="159" y="0"/>
                    <a:pt x="134" y="9"/>
                    <a:pt x="100" y="25"/>
                  </a:cubicBezTo>
                  <a:cubicBezTo>
                    <a:pt x="67" y="25"/>
                    <a:pt x="34" y="59"/>
                    <a:pt x="0" y="92"/>
                  </a:cubicBezTo>
                  <a:cubicBezTo>
                    <a:pt x="0" y="159"/>
                    <a:pt x="0" y="192"/>
                    <a:pt x="0" y="226"/>
                  </a:cubicBezTo>
                  <a:cubicBezTo>
                    <a:pt x="34" y="292"/>
                    <a:pt x="67" y="326"/>
                    <a:pt x="100" y="326"/>
                  </a:cubicBezTo>
                  <a:cubicBezTo>
                    <a:pt x="117" y="342"/>
                    <a:pt x="134" y="351"/>
                    <a:pt x="154" y="351"/>
                  </a:cubicBezTo>
                  <a:cubicBezTo>
                    <a:pt x="175" y="351"/>
                    <a:pt x="200" y="342"/>
                    <a:pt x="234" y="326"/>
                  </a:cubicBezTo>
                  <a:cubicBezTo>
                    <a:pt x="267" y="326"/>
                    <a:pt x="300" y="292"/>
                    <a:pt x="334" y="226"/>
                  </a:cubicBezTo>
                  <a:cubicBezTo>
                    <a:pt x="334" y="192"/>
                    <a:pt x="334" y="159"/>
                    <a:pt x="334" y="92"/>
                  </a:cubicBezTo>
                  <a:cubicBezTo>
                    <a:pt x="300" y="59"/>
                    <a:pt x="267" y="25"/>
                    <a:pt x="234" y="25"/>
                  </a:cubicBezTo>
                  <a:cubicBezTo>
                    <a:pt x="217" y="9"/>
                    <a:pt x="200" y="0"/>
                    <a:pt x="17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3"/>
            <p:cNvSpPr/>
            <p:nvPr/>
          </p:nvSpPr>
          <p:spPr>
            <a:xfrm>
              <a:off x="2698775" y="2447400"/>
              <a:ext cx="18350" cy="17950"/>
            </a:xfrm>
            <a:custGeom>
              <a:avLst/>
              <a:gdLst/>
              <a:ahLst/>
              <a:cxnLst/>
              <a:rect l="l" t="t" r="r" b="b"/>
              <a:pathLst>
                <a:path w="734" h="718" extrusionOk="0">
                  <a:moveTo>
                    <a:pt x="384" y="1"/>
                  </a:moveTo>
                  <a:cubicBezTo>
                    <a:pt x="342" y="1"/>
                    <a:pt x="300" y="9"/>
                    <a:pt x="267" y="26"/>
                  </a:cubicBezTo>
                  <a:cubicBezTo>
                    <a:pt x="167" y="59"/>
                    <a:pt x="67" y="126"/>
                    <a:pt x="33" y="226"/>
                  </a:cubicBezTo>
                  <a:cubicBezTo>
                    <a:pt x="0" y="326"/>
                    <a:pt x="0" y="426"/>
                    <a:pt x="33" y="493"/>
                  </a:cubicBezTo>
                  <a:cubicBezTo>
                    <a:pt x="67" y="593"/>
                    <a:pt x="134" y="659"/>
                    <a:pt x="234" y="693"/>
                  </a:cubicBezTo>
                  <a:cubicBezTo>
                    <a:pt x="267" y="709"/>
                    <a:pt x="309" y="718"/>
                    <a:pt x="355" y="718"/>
                  </a:cubicBezTo>
                  <a:cubicBezTo>
                    <a:pt x="400" y="718"/>
                    <a:pt x="450" y="709"/>
                    <a:pt x="500" y="693"/>
                  </a:cubicBezTo>
                  <a:cubicBezTo>
                    <a:pt x="567" y="659"/>
                    <a:pt x="667" y="593"/>
                    <a:pt x="701" y="493"/>
                  </a:cubicBezTo>
                  <a:cubicBezTo>
                    <a:pt x="734" y="426"/>
                    <a:pt x="734" y="326"/>
                    <a:pt x="701" y="226"/>
                  </a:cubicBezTo>
                  <a:cubicBezTo>
                    <a:pt x="667" y="126"/>
                    <a:pt x="601" y="92"/>
                    <a:pt x="500" y="26"/>
                  </a:cubicBezTo>
                  <a:cubicBezTo>
                    <a:pt x="467" y="9"/>
                    <a:pt x="425" y="1"/>
                    <a:pt x="38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3"/>
            <p:cNvSpPr/>
            <p:nvPr/>
          </p:nvSpPr>
          <p:spPr>
            <a:xfrm>
              <a:off x="2661250" y="2537475"/>
              <a:ext cx="14200" cy="14600"/>
            </a:xfrm>
            <a:custGeom>
              <a:avLst/>
              <a:gdLst/>
              <a:ahLst/>
              <a:cxnLst/>
              <a:rect l="l" t="t" r="r" b="b"/>
              <a:pathLst>
                <a:path w="568" h="584" extrusionOk="0">
                  <a:moveTo>
                    <a:pt x="300" y="0"/>
                  </a:moveTo>
                  <a:cubicBezTo>
                    <a:pt x="267" y="0"/>
                    <a:pt x="234" y="9"/>
                    <a:pt x="200" y="25"/>
                  </a:cubicBezTo>
                  <a:cubicBezTo>
                    <a:pt x="100" y="59"/>
                    <a:pt x="33" y="125"/>
                    <a:pt x="0" y="192"/>
                  </a:cubicBezTo>
                  <a:cubicBezTo>
                    <a:pt x="0" y="259"/>
                    <a:pt x="0" y="325"/>
                    <a:pt x="33" y="392"/>
                  </a:cubicBezTo>
                  <a:cubicBezTo>
                    <a:pt x="67" y="492"/>
                    <a:pt x="133" y="526"/>
                    <a:pt x="167" y="559"/>
                  </a:cubicBezTo>
                  <a:cubicBezTo>
                    <a:pt x="200" y="576"/>
                    <a:pt x="234" y="584"/>
                    <a:pt x="267" y="584"/>
                  </a:cubicBezTo>
                  <a:cubicBezTo>
                    <a:pt x="300" y="584"/>
                    <a:pt x="334" y="576"/>
                    <a:pt x="367" y="559"/>
                  </a:cubicBezTo>
                  <a:cubicBezTo>
                    <a:pt x="434" y="526"/>
                    <a:pt x="500" y="459"/>
                    <a:pt x="534" y="392"/>
                  </a:cubicBezTo>
                  <a:cubicBezTo>
                    <a:pt x="567" y="325"/>
                    <a:pt x="567" y="259"/>
                    <a:pt x="534" y="192"/>
                  </a:cubicBezTo>
                  <a:cubicBezTo>
                    <a:pt x="500" y="92"/>
                    <a:pt x="434" y="59"/>
                    <a:pt x="400" y="25"/>
                  </a:cubicBezTo>
                  <a:cubicBezTo>
                    <a:pt x="367" y="9"/>
                    <a:pt x="334"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3"/>
            <p:cNvSpPr/>
            <p:nvPr/>
          </p:nvSpPr>
          <p:spPr>
            <a:xfrm>
              <a:off x="2541975" y="2678400"/>
              <a:ext cx="7550" cy="7325"/>
            </a:xfrm>
            <a:custGeom>
              <a:avLst/>
              <a:gdLst/>
              <a:ahLst/>
              <a:cxnLst/>
              <a:rect l="l" t="t" r="r" b="b"/>
              <a:pathLst>
                <a:path w="302" h="293" extrusionOk="0">
                  <a:moveTo>
                    <a:pt x="151" y="1"/>
                  </a:moveTo>
                  <a:cubicBezTo>
                    <a:pt x="134" y="1"/>
                    <a:pt x="118" y="9"/>
                    <a:pt x="101" y="26"/>
                  </a:cubicBezTo>
                  <a:cubicBezTo>
                    <a:pt x="68" y="26"/>
                    <a:pt x="34" y="59"/>
                    <a:pt x="34" y="92"/>
                  </a:cubicBezTo>
                  <a:cubicBezTo>
                    <a:pt x="1" y="126"/>
                    <a:pt x="1" y="159"/>
                    <a:pt x="34" y="192"/>
                  </a:cubicBezTo>
                  <a:cubicBezTo>
                    <a:pt x="34" y="259"/>
                    <a:pt x="68" y="259"/>
                    <a:pt x="101" y="292"/>
                  </a:cubicBezTo>
                  <a:lnTo>
                    <a:pt x="201" y="292"/>
                  </a:lnTo>
                  <a:cubicBezTo>
                    <a:pt x="234" y="259"/>
                    <a:pt x="268" y="226"/>
                    <a:pt x="301" y="192"/>
                  </a:cubicBezTo>
                  <a:cubicBezTo>
                    <a:pt x="301" y="159"/>
                    <a:pt x="301" y="126"/>
                    <a:pt x="301" y="92"/>
                  </a:cubicBezTo>
                  <a:cubicBezTo>
                    <a:pt x="268" y="59"/>
                    <a:pt x="234" y="26"/>
                    <a:pt x="201" y="26"/>
                  </a:cubicBezTo>
                  <a:cubicBezTo>
                    <a:pt x="184" y="9"/>
                    <a:pt x="168" y="1"/>
                    <a:pt x="15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3"/>
            <p:cNvSpPr/>
            <p:nvPr/>
          </p:nvSpPr>
          <p:spPr>
            <a:xfrm>
              <a:off x="2428575" y="2740950"/>
              <a:ext cx="6700" cy="7325"/>
            </a:xfrm>
            <a:custGeom>
              <a:avLst/>
              <a:gdLst/>
              <a:ahLst/>
              <a:cxnLst/>
              <a:rect l="l" t="t" r="r" b="b"/>
              <a:pathLst>
                <a:path w="268" h="293" extrusionOk="0">
                  <a:moveTo>
                    <a:pt x="150" y="0"/>
                  </a:moveTo>
                  <a:cubicBezTo>
                    <a:pt x="134" y="0"/>
                    <a:pt x="117" y="9"/>
                    <a:pt x="100" y="25"/>
                  </a:cubicBezTo>
                  <a:cubicBezTo>
                    <a:pt x="67" y="25"/>
                    <a:pt x="34" y="59"/>
                    <a:pt x="0" y="92"/>
                  </a:cubicBezTo>
                  <a:cubicBezTo>
                    <a:pt x="0" y="125"/>
                    <a:pt x="0" y="159"/>
                    <a:pt x="0" y="192"/>
                  </a:cubicBezTo>
                  <a:cubicBezTo>
                    <a:pt x="34" y="225"/>
                    <a:pt x="67" y="259"/>
                    <a:pt x="100" y="292"/>
                  </a:cubicBezTo>
                  <a:lnTo>
                    <a:pt x="167" y="292"/>
                  </a:lnTo>
                  <a:cubicBezTo>
                    <a:pt x="234" y="259"/>
                    <a:pt x="267" y="225"/>
                    <a:pt x="267" y="192"/>
                  </a:cubicBezTo>
                  <a:cubicBezTo>
                    <a:pt x="267" y="159"/>
                    <a:pt x="267" y="125"/>
                    <a:pt x="267" y="92"/>
                  </a:cubicBezTo>
                  <a:cubicBezTo>
                    <a:pt x="234" y="59"/>
                    <a:pt x="234" y="25"/>
                    <a:pt x="201" y="25"/>
                  </a:cubicBezTo>
                  <a:cubicBezTo>
                    <a:pt x="184" y="9"/>
                    <a:pt x="167" y="0"/>
                    <a:pt x="15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3"/>
            <p:cNvSpPr/>
            <p:nvPr/>
          </p:nvSpPr>
          <p:spPr>
            <a:xfrm>
              <a:off x="2536150" y="2786600"/>
              <a:ext cx="7525" cy="7325"/>
            </a:xfrm>
            <a:custGeom>
              <a:avLst/>
              <a:gdLst/>
              <a:ahLst/>
              <a:cxnLst/>
              <a:rect l="l" t="t" r="r" b="b"/>
              <a:pathLst>
                <a:path w="301" h="293" extrusionOk="0">
                  <a:moveTo>
                    <a:pt x="101" y="1"/>
                  </a:moveTo>
                  <a:cubicBezTo>
                    <a:pt x="67" y="34"/>
                    <a:pt x="34" y="67"/>
                    <a:pt x="34" y="101"/>
                  </a:cubicBezTo>
                  <a:cubicBezTo>
                    <a:pt x="0" y="134"/>
                    <a:pt x="0" y="167"/>
                    <a:pt x="34" y="201"/>
                  </a:cubicBezTo>
                  <a:cubicBezTo>
                    <a:pt x="34" y="234"/>
                    <a:pt x="67" y="267"/>
                    <a:pt x="101" y="267"/>
                  </a:cubicBezTo>
                  <a:cubicBezTo>
                    <a:pt x="117" y="284"/>
                    <a:pt x="134" y="293"/>
                    <a:pt x="151" y="293"/>
                  </a:cubicBezTo>
                  <a:cubicBezTo>
                    <a:pt x="167" y="293"/>
                    <a:pt x="184" y="284"/>
                    <a:pt x="201" y="267"/>
                  </a:cubicBezTo>
                  <a:cubicBezTo>
                    <a:pt x="234" y="267"/>
                    <a:pt x="267" y="234"/>
                    <a:pt x="267" y="201"/>
                  </a:cubicBezTo>
                  <a:cubicBezTo>
                    <a:pt x="301" y="167"/>
                    <a:pt x="301" y="134"/>
                    <a:pt x="267" y="101"/>
                  </a:cubicBezTo>
                  <a:cubicBezTo>
                    <a:pt x="267" y="34"/>
                    <a:pt x="234" y="34"/>
                    <a:pt x="2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3"/>
            <p:cNvSpPr/>
            <p:nvPr/>
          </p:nvSpPr>
          <p:spPr>
            <a:xfrm>
              <a:off x="2481950" y="2607775"/>
              <a:ext cx="15875" cy="13725"/>
            </a:xfrm>
            <a:custGeom>
              <a:avLst/>
              <a:gdLst/>
              <a:ahLst/>
              <a:cxnLst/>
              <a:rect l="l" t="t" r="r" b="b"/>
              <a:pathLst>
                <a:path w="635" h="549" extrusionOk="0">
                  <a:moveTo>
                    <a:pt x="300" y="0"/>
                  </a:moveTo>
                  <a:cubicBezTo>
                    <a:pt x="278" y="0"/>
                    <a:pt x="256" y="4"/>
                    <a:pt x="234" y="15"/>
                  </a:cubicBezTo>
                  <a:cubicBezTo>
                    <a:pt x="167" y="49"/>
                    <a:pt x="100" y="82"/>
                    <a:pt x="67" y="149"/>
                  </a:cubicBezTo>
                  <a:cubicBezTo>
                    <a:pt x="0" y="282"/>
                    <a:pt x="67" y="449"/>
                    <a:pt x="200" y="516"/>
                  </a:cubicBezTo>
                  <a:cubicBezTo>
                    <a:pt x="267" y="549"/>
                    <a:pt x="334" y="549"/>
                    <a:pt x="401" y="549"/>
                  </a:cubicBezTo>
                  <a:cubicBezTo>
                    <a:pt x="467" y="516"/>
                    <a:pt x="534" y="449"/>
                    <a:pt x="567" y="382"/>
                  </a:cubicBezTo>
                  <a:cubicBezTo>
                    <a:pt x="634" y="249"/>
                    <a:pt x="567" y="115"/>
                    <a:pt x="434" y="15"/>
                  </a:cubicBezTo>
                  <a:cubicBezTo>
                    <a:pt x="389" y="15"/>
                    <a:pt x="345"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3"/>
            <p:cNvSpPr/>
            <p:nvPr/>
          </p:nvSpPr>
          <p:spPr>
            <a:xfrm>
              <a:off x="2657075" y="2770975"/>
              <a:ext cx="11700" cy="12100"/>
            </a:xfrm>
            <a:custGeom>
              <a:avLst/>
              <a:gdLst/>
              <a:ahLst/>
              <a:cxnLst/>
              <a:rect l="l" t="t" r="r" b="b"/>
              <a:pathLst>
                <a:path w="468" h="484" extrusionOk="0">
                  <a:moveTo>
                    <a:pt x="234" y="0"/>
                  </a:moveTo>
                  <a:cubicBezTo>
                    <a:pt x="209" y="0"/>
                    <a:pt x="184" y="9"/>
                    <a:pt x="167" y="25"/>
                  </a:cubicBezTo>
                  <a:cubicBezTo>
                    <a:pt x="100" y="25"/>
                    <a:pt x="34" y="92"/>
                    <a:pt x="0" y="159"/>
                  </a:cubicBezTo>
                  <a:cubicBezTo>
                    <a:pt x="0" y="225"/>
                    <a:pt x="0" y="259"/>
                    <a:pt x="0" y="325"/>
                  </a:cubicBezTo>
                  <a:cubicBezTo>
                    <a:pt x="34" y="392"/>
                    <a:pt x="67" y="425"/>
                    <a:pt x="134" y="459"/>
                  </a:cubicBezTo>
                  <a:cubicBezTo>
                    <a:pt x="167" y="476"/>
                    <a:pt x="192" y="484"/>
                    <a:pt x="217" y="484"/>
                  </a:cubicBezTo>
                  <a:cubicBezTo>
                    <a:pt x="242" y="484"/>
                    <a:pt x="267" y="476"/>
                    <a:pt x="300" y="459"/>
                  </a:cubicBezTo>
                  <a:cubicBezTo>
                    <a:pt x="367" y="425"/>
                    <a:pt x="434" y="392"/>
                    <a:pt x="434" y="325"/>
                  </a:cubicBezTo>
                  <a:cubicBezTo>
                    <a:pt x="467" y="259"/>
                    <a:pt x="467" y="192"/>
                    <a:pt x="434" y="159"/>
                  </a:cubicBezTo>
                  <a:cubicBezTo>
                    <a:pt x="434" y="92"/>
                    <a:pt x="401" y="59"/>
                    <a:pt x="300" y="25"/>
                  </a:cubicBezTo>
                  <a:cubicBezTo>
                    <a:pt x="284" y="9"/>
                    <a:pt x="259"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3"/>
            <p:cNvSpPr/>
            <p:nvPr/>
          </p:nvSpPr>
          <p:spPr>
            <a:xfrm>
              <a:off x="2699600" y="2658675"/>
              <a:ext cx="16700" cy="16825"/>
            </a:xfrm>
            <a:custGeom>
              <a:avLst/>
              <a:gdLst/>
              <a:ahLst/>
              <a:cxnLst/>
              <a:rect l="l" t="t" r="r" b="b"/>
              <a:pathLst>
                <a:path w="668" h="673" extrusionOk="0">
                  <a:moveTo>
                    <a:pt x="299" y="0"/>
                  </a:moveTo>
                  <a:cubicBezTo>
                    <a:pt x="276" y="0"/>
                    <a:pt x="253" y="4"/>
                    <a:pt x="234" y="14"/>
                  </a:cubicBezTo>
                  <a:cubicBezTo>
                    <a:pt x="134" y="47"/>
                    <a:pt x="67" y="147"/>
                    <a:pt x="34" y="214"/>
                  </a:cubicBezTo>
                  <a:cubicBezTo>
                    <a:pt x="0" y="281"/>
                    <a:pt x="0" y="381"/>
                    <a:pt x="34" y="448"/>
                  </a:cubicBezTo>
                  <a:cubicBezTo>
                    <a:pt x="67" y="548"/>
                    <a:pt x="134" y="614"/>
                    <a:pt x="201" y="648"/>
                  </a:cubicBezTo>
                  <a:cubicBezTo>
                    <a:pt x="234" y="664"/>
                    <a:pt x="276" y="673"/>
                    <a:pt x="317" y="673"/>
                  </a:cubicBezTo>
                  <a:cubicBezTo>
                    <a:pt x="359" y="673"/>
                    <a:pt x="401" y="664"/>
                    <a:pt x="434" y="648"/>
                  </a:cubicBezTo>
                  <a:cubicBezTo>
                    <a:pt x="534" y="614"/>
                    <a:pt x="601" y="548"/>
                    <a:pt x="634" y="448"/>
                  </a:cubicBezTo>
                  <a:cubicBezTo>
                    <a:pt x="668" y="381"/>
                    <a:pt x="668" y="281"/>
                    <a:pt x="634" y="214"/>
                  </a:cubicBezTo>
                  <a:cubicBezTo>
                    <a:pt x="601" y="114"/>
                    <a:pt x="534" y="81"/>
                    <a:pt x="467" y="47"/>
                  </a:cubicBezTo>
                  <a:cubicBezTo>
                    <a:pt x="420" y="24"/>
                    <a:pt x="356" y="0"/>
                    <a:pt x="29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3"/>
            <p:cNvSpPr/>
            <p:nvPr/>
          </p:nvSpPr>
          <p:spPr>
            <a:xfrm>
              <a:off x="2742125" y="2716750"/>
              <a:ext cx="14200" cy="14625"/>
            </a:xfrm>
            <a:custGeom>
              <a:avLst/>
              <a:gdLst/>
              <a:ahLst/>
              <a:cxnLst/>
              <a:rect l="l" t="t" r="r" b="b"/>
              <a:pathLst>
                <a:path w="568" h="585" extrusionOk="0">
                  <a:moveTo>
                    <a:pt x="297" y="1"/>
                  </a:moveTo>
                  <a:cubicBezTo>
                    <a:pt x="268" y="1"/>
                    <a:pt x="234" y="9"/>
                    <a:pt x="201" y="26"/>
                  </a:cubicBezTo>
                  <a:cubicBezTo>
                    <a:pt x="101" y="59"/>
                    <a:pt x="34" y="126"/>
                    <a:pt x="34" y="193"/>
                  </a:cubicBezTo>
                  <a:cubicBezTo>
                    <a:pt x="1" y="259"/>
                    <a:pt x="1" y="326"/>
                    <a:pt x="34" y="393"/>
                  </a:cubicBezTo>
                  <a:cubicBezTo>
                    <a:pt x="34" y="460"/>
                    <a:pt x="101" y="526"/>
                    <a:pt x="167" y="560"/>
                  </a:cubicBezTo>
                  <a:cubicBezTo>
                    <a:pt x="201" y="576"/>
                    <a:pt x="234" y="585"/>
                    <a:pt x="268" y="585"/>
                  </a:cubicBezTo>
                  <a:cubicBezTo>
                    <a:pt x="301" y="585"/>
                    <a:pt x="334" y="576"/>
                    <a:pt x="368" y="560"/>
                  </a:cubicBezTo>
                  <a:cubicBezTo>
                    <a:pt x="434" y="526"/>
                    <a:pt x="501" y="460"/>
                    <a:pt x="534" y="393"/>
                  </a:cubicBezTo>
                  <a:cubicBezTo>
                    <a:pt x="568" y="326"/>
                    <a:pt x="568" y="259"/>
                    <a:pt x="534" y="193"/>
                  </a:cubicBezTo>
                  <a:cubicBezTo>
                    <a:pt x="501" y="126"/>
                    <a:pt x="468" y="93"/>
                    <a:pt x="368" y="26"/>
                  </a:cubicBezTo>
                  <a:cubicBezTo>
                    <a:pt x="351" y="9"/>
                    <a:pt x="326" y="1"/>
                    <a:pt x="29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3"/>
            <p:cNvSpPr/>
            <p:nvPr/>
          </p:nvSpPr>
          <p:spPr>
            <a:xfrm>
              <a:off x="2804675" y="2548300"/>
              <a:ext cx="12525" cy="12950"/>
            </a:xfrm>
            <a:custGeom>
              <a:avLst/>
              <a:gdLst/>
              <a:ahLst/>
              <a:cxnLst/>
              <a:rect l="l" t="t" r="r" b="b"/>
              <a:pathLst>
                <a:path w="501" h="518" extrusionOk="0">
                  <a:moveTo>
                    <a:pt x="267" y="1"/>
                  </a:moveTo>
                  <a:cubicBezTo>
                    <a:pt x="234" y="1"/>
                    <a:pt x="201" y="9"/>
                    <a:pt x="167" y="26"/>
                  </a:cubicBezTo>
                  <a:cubicBezTo>
                    <a:pt x="101" y="59"/>
                    <a:pt x="67" y="93"/>
                    <a:pt x="34" y="159"/>
                  </a:cubicBezTo>
                  <a:cubicBezTo>
                    <a:pt x="0" y="226"/>
                    <a:pt x="0" y="293"/>
                    <a:pt x="34" y="359"/>
                  </a:cubicBezTo>
                  <a:cubicBezTo>
                    <a:pt x="67" y="426"/>
                    <a:pt x="101" y="459"/>
                    <a:pt x="167" y="493"/>
                  </a:cubicBezTo>
                  <a:cubicBezTo>
                    <a:pt x="201" y="510"/>
                    <a:pt x="226" y="518"/>
                    <a:pt x="251" y="518"/>
                  </a:cubicBezTo>
                  <a:cubicBezTo>
                    <a:pt x="276" y="518"/>
                    <a:pt x="301" y="510"/>
                    <a:pt x="334" y="493"/>
                  </a:cubicBezTo>
                  <a:cubicBezTo>
                    <a:pt x="401" y="459"/>
                    <a:pt x="467" y="426"/>
                    <a:pt x="501" y="359"/>
                  </a:cubicBezTo>
                  <a:cubicBezTo>
                    <a:pt x="501" y="293"/>
                    <a:pt x="501" y="226"/>
                    <a:pt x="501" y="159"/>
                  </a:cubicBezTo>
                  <a:cubicBezTo>
                    <a:pt x="467" y="93"/>
                    <a:pt x="434" y="59"/>
                    <a:pt x="367" y="26"/>
                  </a:cubicBezTo>
                  <a:cubicBezTo>
                    <a:pt x="334" y="9"/>
                    <a:pt x="301"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3"/>
            <p:cNvSpPr/>
            <p:nvPr/>
          </p:nvSpPr>
          <p:spPr>
            <a:xfrm>
              <a:off x="2804675" y="2426550"/>
              <a:ext cx="14200" cy="14000"/>
            </a:xfrm>
            <a:custGeom>
              <a:avLst/>
              <a:gdLst/>
              <a:ahLst/>
              <a:cxnLst/>
              <a:rect l="l" t="t" r="r" b="b"/>
              <a:pathLst>
                <a:path w="568" h="560" extrusionOk="0">
                  <a:moveTo>
                    <a:pt x="301" y="1"/>
                  </a:moveTo>
                  <a:cubicBezTo>
                    <a:pt x="267" y="1"/>
                    <a:pt x="234" y="9"/>
                    <a:pt x="201" y="26"/>
                  </a:cubicBezTo>
                  <a:cubicBezTo>
                    <a:pt x="134" y="59"/>
                    <a:pt x="67" y="126"/>
                    <a:pt x="34" y="192"/>
                  </a:cubicBezTo>
                  <a:cubicBezTo>
                    <a:pt x="0" y="259"/>
                    <a:pt x="0" y="326"/>
                    <a:pt x="34" y="393"/>
                  </a:cubicBezTo>
                  <a:cubicBezTo>
                    <a:pt x="67" y="459"/>
                    <a:pt x="134" y="526"/>
                    <a:pt x="167" y="526"/>
                  </a:cubicBezTo>
                  <a:cubicBezTo>
                    <a:pt x="234" y="559"/>
                    <a:pt x="301" y="559"/>
                    <a:pt x="367" y="559"/>
                  </a:cubicBezTo>
                  <a:cubicBezTo>
                    <a:pt x="434" y="526"/>
                    <a:pt x="501" y="459"/>
                    <a:pt x="534" y="393"/>
                  </a:cubicBezTo>
                  <a:cubicBezTo>
                    <a:pt x="568" y="326"/>
                    <a:pt x="568" y="259"/>
                    <a:pt x="534" y="192"/>
                  </a:cubicBezTo>
                  <a:cubicBezTo>
                    <a:pt x="501" y="92"/>
                    <a:pt x="434" y="59"/>
                    <a:pt x="401" y="26"/>
                  </a:cubicBezTo>
                  <a:cubicBezTo>
                    <a:pt x="367" y="9"/>
                    <a:pt x="334" y="1"/>
                    <a:pt x="301"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53"/>
          <p:cNvGrpSpPr/>
          <p:nvPr/>
        </p:nvGrpSpPr>
        <p:grpSpPr>
          <a:xfrm rot="1799818">
            <a:off x="7340614" y="685414"/>
            <a:ext cx="1320353" cy="671910"/>
            <a:chOff x="4574275" y="2697375"/>
            <a:chExt cx="1081625" cy="550425"/>
          </a:xfrm>
        </p:grpSpPr>
        <p:sp>
          <p:nvSpPr>
            <p:cNvPr id="1145" name="Google Shape;1145;p53"/>
            <p:cNvSpPr/>
            <p:nvPr/>
          </p:nvSpPr>
          <p:spPr>
            <a:xfrm>
              <a:off x="4578450" y="2713225"/>
              <a:ext cx="1062450" cy="531225"/>
            </a:xfrm>
            <a:custGeom>
              <a:avLst/>
              <a:gdLst/>
              <a:ahLst/>
              <a:cxnLst/>
              <a:rect l="l" t="t" r="r" b="b"/>
              <a:pathLst>
                <a:path w="42498" h="21249" extrusionOk="0">
                  <a:moveTo>
                    <a:pt x="22349" y="0"/>
                  </a:moveTo>
                  <a:cubicBezTo>
                    <a:pt x="22016" y="0"/>
                    <a:pt x="21749" y="0"/>
                    <a:pt x="21515" y="34"/>
                  </a:cubicBezTo>
                  <a:cubicBezTo>
                    <a:pt x="21048" y="67"/>
                    <a:pt x="20615" y="134"/>
                    <a:pt x="20215" y="167"/>
                  </a:cubicBezTo>
                  <a:cubicBezTo>
                    <a:pt x="19814" y="234"/>
                    <a:pt x="19381" y="300"/>
                    <a:pt x="18914" y="400"/>
                  </a:cubicBezTo>
                  <a:cubicBezTo>
                    <a:pt x="18680" y="434"/>
                    <a:pt x="18447" y="501"/>
                    <a:pt x="18213" y="567"/>
                  </a:cubicBezTo>
                  <a:cubicBezTo>
                    <a:pt x="18046" y="601"/>
                    <a:pt x="17880" y="634"/>
                    <a:pt x="17713" y="667"/>
                  </a:cubicBezTo>
                  <a:cubicBezTo>
                    <a:pt x="17312" y="767"/>
                    <a:pt x="16879" y="867"/>
                    <a:pt x="16479" y="968"/>
                  </a:cubicBezTo>
                  <a:cubicBezTo>
                    <a:pt x="16012" y="1101"/>
                    <a:pt x="15545" y="1234"/>
                    <a:pt x="15078" y="1435"/>
                  </a:cubicBezTo>
                  <a:cubicBezTo>
                    <a:pt x="14911" y="1501"/>
                    <a:pt x="14744" y="1601"/>
                    <a:pt x="14577" y="1668"/>
                  </a:cubicBezTo>
                  <a:lnTo>
                    <a:pt x="14444" y="1768"/>
                  </a:lnTo>
                  <a:lnTo>
                    <a:pt x="14144" y="1902"/>
                  </a:lnTo>
                  <a:cubicBezTo>
                    <a:pt x="14043" y="1935"/>
                    <a:pt x="13910" y="2002"/>
                    <a:pt x="13777" y="2068"/>
                  </a:cubicBezTo>
                  <a:cubicBezTo>
                    <a:pt x="13576" y="2168"/>
                    <a:pt x="13343" y="2268"/>
                    <a:pt x="13109" y="2369"/>
                  </a:cubicBezTo>
                  <a:cubicBezTo>
                    <a:pt x="12909" y="2469"/>
                    <a:pt x="12709" y="2569"/>
                    <a:pt x="12476" y="2702"/>
                  </a:cubicBezTo>
                  <a:cubicBezTo>
                    <a:pt x="12109" y="2902"/>
                    <a:pt x="11708" y="3102"/>
                    <a:pt x="11342" y="3303"/>
                  </a:cubicBezTo>
                  <a:cubicBezTo>
                    <a:pt x="10941" y="3503"/>
                    <a:pt x="10541" y="3736"/>
                    <a:pt x="10074" y="4003"/>
                  </a:cubicBezTo>
                  <a:cubicBezTo>
                    <a:pt x="9373" y="4437"/>
                    <a:pt x="8640" y="4970"/>
                    <a:pt x="7939" y="5604"/>
                  </a:cubicBezTo>
                  <a:cubicBezTo>
                    <a:pt x="7739" y="5771"/>
                    <a:pt x="7539" y="5938"/>
                    <a:pt x="7372" y="6105"/>
                  </a:cubicBezTo>
                  <a:cubicBezTo>
                    <a:pt x="7239" y="6205"/>
                    <a:pt x="7105" y="6305"/>
                    <a:pt x="7005" y="6405"/>
                  </a:cubicBezTo>
                  <a:lnTo>
                    <a:pt x="6805" y="6572"/>
                  </a:lnTo>
                  <a:cubicBezTo>
                    <a:pt x="6471" y="6872"/>
                    <a:pt x="6104" y="7205"/>
                    <a:pt x="5771" y="7606"/>
                  </a:cubicBezTo>
                  <a:cubicBezTo>
                    <a:pt x="5637" y="7806"/>
                    <a:pt x="5471" y="8006"/>
                    <a:pt x="5337" y="8239"/>
                  </a:cubicBezTo>
                  <a:cubicBezTo>
                    <a:pt x="5170" y="8506"/>
                    <a:pt x="5037" y="8773"/>
                    <a:pt x="4904" y="9040"/>
                  </a:cubicBezTo>
                  <a:lnTo>
                    <a:pt x="4870" y="9073"/>
                  </a:lnTo>
                  <a:cubicBezTo>
                    <a:pt x="4770" y="9274"/>
                    <a:pt x="4670" y="9474"/>
                    <a:pt x="4603" y="9640"/>
                  </a:cubicBezTo>
                  <a:cubicBezTo>
                    <a:pt x="4503" y="9841"/>
                    <a:pt x="4437" y="10041"/>
                    <a:pt x="4337" y="10208"/>
                  </a:cubicBezTo>
                  <a:cubicBezTo>
                    <a:pt x="4270" y="10308"/>
                    <a:pt x="4236" y="10374"/>
                    <a:pt x="4170" y="10474"/>
                  </a:cubicBezTo>
                  <a:cubicBezTo>
                    <a:pt x="4070" y="10641"/>
                    <a:pt x="3936" y="10841"/>
                    <a:pt x="3836" y="11008"/>
                  </a:cubicBezTo>
                  <a:cubicBezTo>
                    <a:pt x="3769" y="11175"/>
                    <a:pt x="3769" y="11342"/>
                    <a:pt x="3836" y="11475"/>
                  </a:cubicBezTo>
                  <a:cubicBezTo>
                    <a:pt x="3836" y="11508"/>
                    <a:pt x="3836" y="11542"/>
                    <a:pt x="3870" y="11542"/>
                  </a:cubicBezTo>
                  <a:cubicBezTo>
                    <a:pt x="3636" y="11675"/>
                    <a:pt x="3436" y="11775"/>
                    <a:pt x="3202" y="11875"/>
                  </a:cubicBezTo>
                  <a:cubicBezTo>
                    <a:pt x="3102" y="11909"/>
                    <a:pt x="2969" y="11975"/>
                    <a:pt x="2835" y="12042"/>
                  </a:cubicBezTo>
                  <a:cubicBezTo>
                    <a:pt x="2602" y="12176"/>
                    <a:pt x="2368" y="12276"/>
                    <a:pt x="2202" y="12442"/>
                  </a:cubicBezTo>
                  <a:cubicBezTo>
                    <a:pt x="2002" y="12576"/>
                    <a:pt x="1801" y="12743"/>
                    <a:pt x="1601" y="12943"/>
                  </a:cubicBezTo>
                  <a:cubicBezTo>
                    <a:pt x="1501" y="13043"/>
                    <a:pt x="1401" y="13143"/>
                    <a:pt x="1334" y="13276"/>
                  </a:cubicBezTo>
                  <a:lnTo>
                    <a:pt x="1201" y="13410"/>
                  </a:lnTo>
                  <a:cubicBezTo>
                    <a:pt x="1101" y="13543"/>
                    <a:pt x="1001" y="13643"/>
                    <a:pt x="901" y="13743"/>
                  </a:cubicBezTo>
                  <a:lnTo>
                    <a:pt x="767" y="13877"/>
                  </a:lnTo>
                  <a:cubicBezTo>
                    <a:pt x="667" y="13977"/>
                    <a:pt x="601" y="14044"/>
                    <a:pt x="534" y="14144"/>
                  </a:cubicBezTo>
                  <a:cubicBezTo>
                    <a:pt x="434" y="14277"/>
                    <a:pt x="367" y="14411"/>
                    <a:pt x="300" y="14544"/>
                  </a:cubicBezTo>
                  <a:cubicBezTo>
                    <a:pt x="100" y="14878"/>
                    <a:pt x="0" y="15378"/>
                    <a:pt x="367" y="15645"/>
                  </a:cubicBezTo>
                  <a:cubicBezTo>
                    <a:pt x="467" y="15745"/>
                    <a:pt x="601" y="15745"/>
                    <a:pt x="734" y="15778"/>
                  </a:cubicBezTo>
                  <a:lnTo>
                    <a:pt x="801" y="15778"/>
                  </a:lnTo>
                  <a:cubicBezTo>
                    <a:pt x="834" y="15812"/>
                    <a:pt x="901" y="15812"/>
                    <a:pt x="934" y="15812"/>
                  </a:cubicBezTo>
                  <a:lnTo>
                    <a:pt x="1034" y="15812"/>
                  </a:lnTo>
                  <a:cubicBezTo>
                    <a:pt x="1201" y="15812"/>
                    <a:pt x="1401" y="15778"/>
                    <a:pt x="1501" y="15778"/>
                  </a:cubicBezTo>
                  <a:cubicBezTo>
                    <a:pt x="1968" y="15678"/>
                    <a:pt x="2402" y="15511"/>
                    <a:pt x="2769" y="15345"/>
                  </a:cubicBezTo>
                  <a:cubicBezTo>
                    <a:pt x="2902" y="15311"/>
                    <a:pt x="3069" y="15244"/>
                    <a:pt x="3202" y="15178"/>
                  </a:cubicBezTo>
                  <a:lnTo>
                    <a:pt x="3302" y="15111"/>
                  </a:lnTo>
                  <a:lnTo>
                    <a:pt x="3536" y="14978"/>
                  </a:lnTo>
                  <a:cubicBezTo>
                    <a:pt x="3636" y="14944"/>
                    <a:pt x="3769" y="14878"/>
                    <a:pt x="3870" y="14811"/>
                  </a:cubicBezTo>
                  <a:lnTo>
                    <a:pt x="4070" y="14711"/>
                  </a:lnTo>
                  <a:lnTo>
                    <a:pt x="4337" y="14577"/>
                  </a:lnTo>
                  <a:cubicBezTo>
                    <a:pt x="4403" y="14611"/>
                    <a:pt x="4470" y="14644"/>
                    <a:pt x="4503" y="14644"/>
                  </a:cubicBezTo>
                  <a:lnTo>
                    <a:pt x="4637" y="14644"/>
                  </a:lnTo>
                  <a:cubicBezTo>
                    <a:pt x="4837" y="14644"/>
                    <a:pt x="4937" y="14644"/>
                    <a:pt x="5070" y="14577"/>
                  </a:cubicBezTo>
                  <a:cubicBezTo>
                    <a:pt x="5137" y="14577"/>
                    <a:pt x="5170" y="14544"/>
                    <a:pt x="5237" y="14544"/>
                  </a:cubicBezTo>
                  <a:cubicBezTo>
                    <a:pt x="5304" y="14511"/>
                    <a:pt x="5371" y="14477"/>
                    <a:pt x="5471" y="14444"/>
                  </a:cubicBezTo>
                  <a:lnTo>
                    <a:pt x="5504" y="14444"/>
                  </a:lnTo>
                  <a:cubicBezTo>
                    <a:pt x="5704" y="14344"/>
                    <a:pt x="5871" y="14277"/>
                    <a:pt x="6038" y="14210"/>
                  </a:cubicBezTo>
                  <a:cubicBezTo>
                    <a:pt x="6438" y="14044"/>
                    <a:pt x="6838" y="13877"/>
                    <a:pt x="7239" y="13710"/>
                  </a:cubicBezTo>
                  <a:cubicBezTo>
                    <a:pt x="7372" y="13643"/>
                    <a:pt x="7539" y="13577"/>
                    <a:pt x="7706" y="13510"/>
                  </a:cubicBezTo>
                  <a:cubicBezTo>
                    <a:pt x="7839" y="13477"/>
                    <a:pt x="7972" y="13443"/>
                    <a:pt x="8073" y="13410"/>
                  </a:cubicBezTo>
                  <a:lnTo>
                    <a:pt x="8273" y="13343"/>
                  </a:lnTo>
                  <a:cubicBezTo>
                    <a:pt x="8406" y="13310"/>
                    <a:pt x="8506" y="13243"/>
                    <a:pt x="8640" y="13210"/>
                  </a:cubicBezTo>
                  <a:lnTo>
                    <a:pt x="8806" y="13143"/>
                  </a:lnTo>
                  <a:cubicBezTo>
                    <a:pt x="9007" y="13076"/>
                    <a:pt x="9173" y="13043"/>
                    <a:pt x="9340" y="12976"/>
                  </a:cubicBezTo>
                  <a:lnTo>
                    <a:pt x="9373" y="12976"/>
                  </a:lnTo>
                  <a:cubicBezTo>
                    <a:pt x="9373" y="12976"/>
                    <a:pt x="9407" y="12943"/>
                    <a:pt x="9407" y="12943"/>
                  </a:cubicBezTo>
                  <a:cubicBezTo>
                    <a:pt x="9874" y="12843"/>
                    <a:pt x="10307" y="12743"/>
                    <a:pt x="10708" y="12676"/>
                  </a:cubicBezTo>
                  <a:cubicBezTo>
                    <a:pt x="11175" y="12609"/>
                    <a:pt x="11575" y="12543"/>
                    <a:pt x="11975" y="12543"/>
                  </a:cubicBezTo>
                  <a:cubicBezTo>
                    <a:pt x="12175" y="12543"/>
                    <a:pt x="12376" y="12576"/>
                    <a:pt x="12576" y="12576"/>
                  </a:cubicBezTo>
                  <a:cubicBezTo>
                    <a:pt x="12676" y="12609"/>
                    <a:pt x="12809" y="12609"/>
                    <a:pt x="12909" y="12643"/>
                  </a:cubicBezTo>
                  <a:cubicBezTo>
                    <a:pt x="13043" y="12643"/>
                    <a:pt x="13176" y="12676"/>
                    <a:pt x="13310" y="12709"/>
                  </a:cubicBezTo>
                  <a:cubicBezTo>
                    <a:pt x="13510" y="12709"/>
                    <a:pt x="13743" y="12743"/>
                    <a:pt x="13943" y="12743"/>
                  </a:cubicBezTo>
                  <a:cubicBezTo>
                    <a:pt x="14210" y="12743"/>
                    <a:pt x="14444" y="12776"/>
                    <a:pt x="14677" y="12776"/>
                  </a:cubicBezTo>
                  <a:cubicBezTo>
                    <a:pt x="15144" y="12809"/>
                    <a:pt x="15578" y="12843"/>
                    <a:pt x="16012" y="12909"/>
                  </a:cubicBezTo>
                  <a:cubicBezTo>
                    <a:pt x="16245" y="12943"/>
                    <a:pt x="16479" y="12976"/>
                    <a:pt x="16745" y="13043"/>
                  </a:cubicBezTo>
                  <a:cubicBezTo>
                    <a:pt x="16912" y="13076"/>
                    <a:pt x="17079" y="13110"/>
                    <a:pt x="17279" y="13176"/>
                  </a:cubicBezTo>
                  <a:lnTo>
                    <a:pt x="17446" y="13210"/>
                  </a:lnTo>
                  <a:cubicBezTo>
                    <a:pt x="17579" y="13243"/>
                    <a:pt x="17713" y="13276"/>
                    <a:pt x="17846" y="13276"/>
                  </a:cubicBezTo>
                  <a:cubicBezTo>
                    <a:pt x="17980" y="13310"/>
                    <a:pt x="18080" y="13343"/>
                    <a:pt x="18213" y="13376"/>
                  </a:cubicBezTo>
                  <a:lnTo>
                    <a:pt x="18547" y="13443"/>
                  </a:lnTo>
                  <a:lnTo>
                    <a:pt x="18880" y="13543"/>
                  </a:lnTo>
                  <a:cubicBezTo>
                    <a:pt x="19114" y="13577"/>
                    <a:pt x="19347" y="13643"/>
                    <a:pt x="19581" y="13677"/>
                  </a:cubicBezTo>
                  <a:cubicBezTo>
                    <a:pt x="19814" y="13710"/>
                    <a:pt x="20014" y="13777"/>
                    <a:pt x="20215" y="13810"/>
                  </a:cubicBezTo>
                  <a:cubicBezTo>
                    <a:pt x="20381" y="13843"/>
                    <a:pt x="20548" y="13910"/>
                    <a:pt x="20715" y="13944"/>
                  </a:cubicBezTo>
                  <a:lnTo>
                    <a:pt x="20948" y="14010"/>
                  </a:lnTo>
                  <a:lnTo>
                    <a:pt x="21048" y="14044"/>
                  </a:lnTo>
                  <a:cubicBezTo>
                    <a:pt x="21282" y="14110"/>
                    <a:pt x="21515" y="14177"/>
                    <a:pt x="21749" y="14277"/>
                  </a:cubicBezTo>
                  <a:cubicBezTo>
                    <a:pt x="22349" y="14511"/>
                    <a:pt x="22883" y="14711"/>
                    <a:pt x="23417" y="14978"/>
                  </a:cubicBezTo>
                  <a:cubicBezTo>
                    <a:pt x="23784" y="15178"/>
                    <a:pt x="24184" y="15411"/>
                    <a:pt x="24584" y="15611"/>
                  </a:cubicBezTo>
                  <a:cubicBezTo>
                    <a:pt x="24951" y="15778"/>
                    <a:pt x="25285" y="15978"/>
                    <a:pt x="25652" y="16145"/>
                  </a:cubicBezTo>
                  <a:cubicBezTo>
                    <a:pt x="25819" y="16245"/>
                    <a:pt x="25985" y="16345"/>
                    <a:pt x="26152" y="16445"/>
                  </a:cubicBezTo>
                  <a:cubicBezTo>
                    <a:pt x="26319" y="16579"/>
                    <a:pt x="26519" y="16712"/>
                    <a:pt x="26719" y="16812"/>
                  </a:cubicBezTo>
                  <a:cubicBezTo>
                    <a:pt x="27153" y="17079"/>
                    <a:pt x="27553" y="17346"/>
                    <a:pt x="27887" y="17546"/>
                  </a:cubicBezTo>
                  <a:cubicBezTo>
                    <a:pt x="28220" y="17780"/>
                    <a:pt x="28654" y="18080"/>
                    <a:pt x="29088" y="18313"/>
                  </a:cubicBezTo>
                  <a:cubicBezTo>
                    <a:pt x="29321" y="18480"/>
                    <a:pt x="29588" y="18614"/>
                    <a:pt x="29821" y="18714"/>
                  </a:cubicBezTo>
                  <a:cubicBezTo>
                    <a:pt x="29988" y="18814"/>
                    <a:pt x="30155" y="18880"/>
                    <a:pt x="30288" y="18947"/>
                  </a:cubicBezTo>
                  <a:lnTo>
                    <a:pt x="30422" y="18980"/>
                  </a:lnTo>
                  <a:lnTo>
                    <a:pt x="30655" y="19114"/>
                  </a:lnTo>
                  <a:cubicBezTo>
                    <a:pt x="30822" y="19181"/>
                    <a:pt x="30956" y="19247"/>
                    <a:pt x="31122" y="19281"/>
                  </a:cubicBezTo>
                  <a:cubicBezTo>
                    <a:pt x="31356" y="19381"/>
                    <a:pt x="31523" y="19481"/>
                    <a:pt x="31689" y="19581"/>
                  </a:cubicBezTo>
                  <a:lnTo>
                    <a:pt x="31956" y="19714"/>
                  </a:lnTo>
                  <a:cubicBezTo>
                    <a:pt x="32323" y="19914"/>
                    <a:pt x="32690" y="20148"/>
                    <a:pt x="33090" y="20315"/>
                  </a:cubicBezTo>
                  <a:cubicBezTo>
                    <a:pt x="33257" y="20415"/>
                    <a:pt x="33457" y="20482"/>
                    <a:pt x="33657" y="20548"/>
                  </a:cubicBezTo>
                  <a:lnTo>
                    <a:pt x="33724" y="20548"/>
                  </a:lnTo>
                  <a:cubicBezTo>
                    <a:pt x="33891" y="20615"/>
                    <a:pt x="34058" y="20648"/>
                    <a:pt x="34258" y="20682"/>
                  </a:cubicBezTo>
                  <a:lnTo>
                    <a:pt x="34425" y="20748"/>
                  </a:lnTo>
                  <a:cubicBezTo>
                    <a:pt x="34668" y="20809"/>
                    <a:pt x="34883" y="20870"/>
                    <a:pt x="35096" y="20905"/>
                  </a:cubicBezTo>
                  <a:lnTo>
                    <a:pt x="35096" y="20905"/>
                  </a:lnTo>
                  <a:lnTo>
                    <a:pt x="35325" y="20982"/>
                  </a:lnTo>
                  <a:cubicBezTo>
                    <a:pt x="35459" y="21015"/>
                    <a:pt x="35592" y="21049"/>
                    <a:pt x="35726" y="21082"/>
                  </a:cubicBezTo>
                  <a:cubicBezTo>
                    <a:pt x="35959" y="21149"/>
                    <a:pt x="36159" y="21149"/>
                    <a:pt x="36326" y="21182"/>
                  </a:cubicBezTo>
                  <a:cubicBezTo>
                    <a:pt x="36593" y="21215"/>
                    <a:pt x="36893" y="21249"/>
                    <a:pt x="37193" y="21249"/>
                  </a:cubicBezTo>
                  <a:cubicBezTo>
                    <a:pt x="37427" y="21249"/>
                    <a:pt x="37627" y="21215"/>
                    <a:pt x="37794" y="21182"/>
                  </a:cubicBezTo>
                  <a:cubicBezTo>
                    <a:pt x="38027" y="21149"/>
                    <a:pt x="38227" y="21115"/>
                    <a:pt x="38461" y="21049"/>
                  </a:cubicBezTo>
                  <a:lnTo>
                    <a:pt x="38494" y="21049"/>
                  </a:lnTo>
                  <a:cubicBezTo>
                    <a:pt x="38761" y="20982"/>
                    <a:pt x="39028" y="20915"/>
                    <a:pt x="39261" y="20848"/>
                  </a:cubicBezTo>
                  <a:cubicBezTo>
                    <a:pt x="39495" y="20748"/>
                    <a:pt x="39695" y="20615"/>
                    <a:pt x="39895" y="20482"/>
                  </a:cubicBezTo>
                  <a:cubicBezTo>
                    <a:pt x="40062" y="20381"/>
                    <a:pt x="40195" y="20315"/>
                    <a:pt x="40362" y="20215"/>
                  </a:cubicBezTo>
                  <a:cubicBezTo>
                    <a:pt x="40529" y="20081"/>
                    <a:pt x="40763" y="19948"/>
                    <a:pt x="40963" y="19748"/>
                  </a:cubicBezTo>
                  <a:cubicBezTo>
                    <a:pt x="41063" y="19648"/>
                    <a:pt x="41129" y="19514"/>
                    <a:pt x="41230" y="19414"/>
                  </a:cubicBezTo>
                  <a:cubicBezTo>
                    <a:pt x="41296" y="19281"/>
                    <a:pt x="41396" y="19181"/>
                    <a:pt x="41496" y="19081"/>
                  </a:cubicBezTo>
                  <a:cubicBezTo>
                    <a:pt x="41596" y="18914"/>
                    <a:pt x="41730" y="18747"/>
                    <a:pt x="41863" y="18580"/>
                  </a:cubicBezTo>
                  <a:cubicBezTo>
                    <a:pt x="41963" y="18413"/>
                    <a:pt x="42030" y="18280"/>
                    <a:pt x="42130" y="18147"/>
                  </a:cubicBezTo>
                  <a:lnTo>
                    <a:pt x="42164" y="18046"/>
                  </a:lnTo>
                  <a:cubicBezTo>
                    <a:pt x="42264" y="17846"/>
                    <a:pt x="42330" y="17680"/>
                    <a:pt x="42364" y="17513"/>
                  </a:cubicBezTo>
                  <a:cubicBezTo>
                    <a:pt x="42397" y="17413"/>
                    <a:pt x="42397" y="17313"/>
                    <a:pt x="42397" y="17213"/>
                  </a:cubicBezTo>
                  <a:cubicBezTo>
                    <a:pt x="42397" y="17146"/>
                    <a:pt x="42430" y="17079"/>
                    <a:pt x="42430" y="17012"/>
                  </a:cubicBezTo>
                  <a:cubicBezTo>
                    <a:pt x="42464" y="16879"/>
                    <a:pt x="42464" y="16746"/>
                    <a:pt x="42464" y="16612"/>
                  </a:cubicBezTo>
                  <a:lnTo>
                    <a:pt x="42497" y="16379"/>
                  </a:lnTo>
                  <a:cubicBezTo>
                    <a:pt x="42497" y="16212"/>
                    <a:pt x="42497" y="16012"/>
                    <a:pt x="42497" y="15812"/>
                  </a:cubicBezTo>
                  <a:cubicBezTo>
                    <a:pt x="42497" y="15611"/>
                    <a:pt x="42430" y="15411"/>
                    <a:pt x="42364" y="15244"/>
                  </a:cubicBezTo>
                  <a:lnTo>
                    <a:pt x="42330" y="15178"/>
                  </a:lnTo>
                  <a:cubicBezTo>
                    <a:pt x="42230" y="14944"/>
                    <a:pt x="42130" y="14744"/>
                    <a:pt x="42063" y="14477"/>
                  </a:cubicBezTo>
                  <a:cubicBezTo>
                    <a:pt x="42030" y="14411"/>
                    <a:pt x="41997" y="14310"/>
                    <a:pt x="41963" y="14244"/>
                  </a:cubicBezTo>
                  <a:cubicBezTo>
                    <a:pt x="41930" y="14144"/>
                    <a:pt x="41897" y="14044"/>
                    <a:pt x="41863" y="13944"/>
                  </a:cubicBezTo>
                  <a:cubicBezTo>
                    <a:pt x="41863" y="13944"/>
                    <a:pt x="41863" y="13910"/>
                    <a:pt x="41863" y="13910"/>
                  </a:cubicBezTo>
                  <a:cubicBezTo>
                    <a:pt x="41797" y="13743"/>
                    <a:pt x="41763" y="13643"/>
                    <a:pt x="41730" y="13510"/>
                  </a:cubicBezTo>
                  <a:cubicBezTo>
                    <a:pt x="41630" y="13343"/>
                    <a:pt x="41530" y="13176"/>
                    <a:pt x="41463" y="13010"/>
                  </a:cubicBezTo>
                  <a:cubicBezTo>
                    <a:pt x="41296" y="12676"/>
                    <a:pt x="41096" y="12342"/>
                    <a:pt x="40929" y="12042"/>
                  </a:cubicBezTo>
                  <a:lnTo>
                    <a:pt x="40863" y="11942"/>
                  </a:lnTo>
                  <a:cubicBezTo>
                    <a:pt x="40796" y="11842"/>
                    <a:pt x="40729" y="11709"/>
                    <a:pt x="40662" y="11575"/>
                  </a:cubicBezTo>
                  <a:lnTo>
                    <a:pt x="40529" y="11342"/>
                  </a:lnTo>
                  <a:lnTo>
                    <a:pt x="40429" y="11108"/>
                  </a:lnTo>
                  <a:cubicBezTo>
                    <a:pt x="40329" y="10975"/>
                    <a:pt x="40262" y="10841"/>
                    <a:pt x="40162" y="10675"/>
                  </a:cubicBezTo>
                  <a:lnTo>
                    <a:pt x="40062" y="10441"/>
                  </a:lnTo>
                  <a:cubicBezTo>
                    <a:pt x="39995" y="10308"/>
                    <a:pt x="39929" y="10141"/>
                    <a:pt x="39829" y="10007"/>
                  </a:cubicBezTo>
                  <a:lnTo>
                    <a:pt x="39695" y="9741"/>
                  </a:lnTo>
                  <a:cubicBezTo>
                    <a:pt x="39628" y="9607"/>
                    <a:pt x="39562" y="9474"/>
                    <a:pt x="39495" y="9374"/>
                  </a:cubicBezTo>
                  <a:cubicBezTo>
                    <a:pt x="39495" y="9340"/>
                    <a:pt x="39462" y="9340"/>
                    <a:pt x="39462" y="9340"/>
                  </a:cubicBezTo>
                  <a:cubicBezTo>
                    <a:pt x="39462" y="9340"/>
                    <a:pt x="39462" y="9307"/>
                    <a:pt x="39462" y="9307"/>
                  </a:cubicBezTo>
                  <a:lnTo>
                    <a:pt x="39428" y="9240"/>
                  </a:lnTo>
                  <a:cubicBezTo>
                    <a:pt x="39195" y="8840"/>
                    <a:pt x="38961" y="8440"/>
                    <a:pt x="38694" y="8073"/>
                  </a:cubicBezTo>
                  <a:cubicBezTo>
                    <a:pt x="38461" y="7672"/>
                    <a:pt x="38194" y="7339"/>
                    <a:pt x="37927" y="7039"/>
                  </a:cubicBezTo>
                  <a:cubicBezTo>
                    <a:pt x="37594" y="6638"/>
                    <a:pt x="37227" y="6305"/>
                    <a:pt x="36893" y="5971"/>
                  </a:cubicBezTo>
                  <a:cubicBezTo>
                    <a:pt x="36560" y="5638"/>
                    <a:pt x="36226" y="5304"/>
                    <a:pt x="35859" y="5004"/>
                  </a:cubicBezTo>
                  <a:lnTo>
                    <a:pt x="35626" y="4804"/>
                  </a:lnTo>
                  <a:cubicBezTo>
                    <a:pt x="34992" y="4237"/>
                    <a:pt x="34358" y="3669"/>
                    <a:pt x="33591" y="3303"/>
                  </a:cubicBezTo>
                  <a:cubicBezTo>
                    <a:pt x="33291" y="3136"/>
                    <a:pt x="32924" y="2969"/>
                    <a:pt x="32490" y="2802"/>
                  </a:cubicBezTo>
                  <a:cubicBezTo>
                    <a:pt x="32156" y="2669"/>
                    <a:pt x="31823" y="2535"/>
                    <a:pt x="31489" y="2435"/>
                  </a:cubicBezTo>
                  <a:lnTo>
                    <a:pt x="31189" y="2335"/>
                  </a:lnTo>
                  <a:cubicBezTo>
                    <a:pt x="30622" y="2135"/>
                    <a:pt x="30055" y="1935"/>
                    <a:pt x="29521" y="1701"/>
                  </a:cubicBezTo>
                  <a:cubicBezTo>
                    <a:pt x="29221" y="1601"/>
                    <a:pt x="28954" y="1501"/>
                    <a:pt x="28654" y="1368"/>
                  </a:cubicBezTo>
                  <a:lnTo>
                    <a:pt x="28087" y="1168"/>
                  </a:lnTo>
                  <a:cubicBezTo>
                    <a:pt x="27853" y="1101"/>
                    <a:pt x="27620" y="1001"/>
                    <a:pt x="27386" y="934"/>
                  </a:cubicBezTo>
                  <a:lnTo>
                    <a:pt x="27186" y="834"/>
                  </a:lnTo>
                  <a:cubicBezTo>
                    <a:pt x="27053" y="801"/>
                    <a:pt x="26919" y="734"/>
                    <a:pt x="26786" y="701"/>
                  </a:cubicBezTo>
                  <a:cubicBezTo>
                    <a:pt x="26586" y="634"/>
                    <a:pt x="26352" y="534"/>
                    <a:pt x="26119" y="467"/>
                  </a:cubicBezTo>
                  <a:lnTo>
                    <a:pt x="25985" y="434"/>
                  </a:lnTo>
                  <a:cubicBezTo>
                    <a:pt x="25852" y="400"/>
                    <a:pt x="25752" y="367"/>
                    <a:pt x="25618" y="334"/>
                  </a:cubicBezTo>
                  <a:lnTo>
                    <a:pt x="25552" y="334"/>
                  </a:lnTo>
                  <a:cubicBezTo>
                    <a:pt x="25118" y="200"/>
                    <a:pt x="24684" y="134"/>
                    <a:pt x="24284" y="67"/>
                  </a:cubicBezTo>
                  <a:cubicBezTo>
                    <a:pt x="23884" y="34"/>
                    <a:pt x="23484" y="0"/>
                    <a:pt x="22916" y="0"/>
                  </a:cubicBezTo>
                  <a:close/>
                </a:path>
              </a:pathLst>
            </a:custGeom>
            <a:solidFill>
              <a:srgbClr val="F6E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3"/>
            <p:cNvSpPr/>
            <p:nvPr/>
          </p:nvSpPr>
          <p:spPr>
            <a:xfrm>
              <a:off x="4663500" y="2952550"/>
              <a:ext cx="468700" cy="91850"/>
            </a:xfrm>
            <a:custGeom>
              <a:avLst/>
              <a:gdLst/>
              <a:ahLst/>
              <a:cxnLst/>
              <a:rect l="l" t="t" r="r" b="b"/>
              <a:pathLst>
                <a:path w="18748" h="3674" extrusionOk="0">
                  <a:moveTo>
                    <a:pt x="5138" y="1"/>
                  </a:moveTo>
                  <a:cubicBezTo>
                    <a:pt x="4937" y="34"/>
                    <a:pt x="4704" y="34"/>
                    <a:pt x="4470" y="34"/>
                  </a:cubicBezTo>
                  <a:cubicBezTo>
                    <a:pt x="4237" y="34"/>
                    <a:pt x="3970" y="101"/>
                    <a:pt x="3703" y="134"/>
                  </a:cubicBezTo>
                  <a:cubicBezTo>
                    <a:pt x="3503" y="168"/>
                    <a:pt x="3270" y="234"/>
                    <a:pt x="3069" y="268"/>
                  </a:cubicBezTo>
                  <a:cubicBezTo>
                    <a:pt x="2836" y="334"/>
                    <a:pt x="2636" y="368"/>
                    <a:pt x="2402" y="434"/>
                  </a:cubicBezTo>
                  <a:cubicBezTo>
                    <a:pt x="1969" y="534"/>
                    <a:pt x="1535" y="635"/>
                    <a:pt x="1168" y="868"/>
                  </a:cubicBezTo>
                  <a:cubicBezTo>
                    <a:pt x="768" y="1068"/>
                    <a:pt x="468" y="1402"/>
                    <a:pt x="134" y="1702"/>
                  </a:cubicBezTo>
                  <a:cubicBezTo>
                    <a:pt x="1" y="1802"/>
                    <a:pt x="1" y="2002"/>
                    <a:pt x="101" y="2102"/>
                  </a:cubicBezTo>
                  <a:cubicBezTo>
                    <a:pt x="172" y="2174"/>
                    <a:pt x="253" y="2207"/>
                    <a:pt x="334" y="2207"/>
                  </a:cubicBezTo>
                  <a:cubicBezTo>
                    <a:pt x="403" y="2207"/>
                    <a:pt x="472" y="2182"/>
                    <a:pt x="534" y="2136"/>
                  </a:cubicBezTo>
                  <a:cubicBezTo>
                    <a:pt x="734" y="1935"/>
                    <a:pt x="935" y="1769"/>
                    <a:pt x="1168" y="1602"/>
                  </a:cubicBezTo>
                  <a:lnTo>
                    <a:pt x="1168" y="1602"/>
                  </a:lnTo>
                  <a:cubicBezTo>
                    <a:pt x="1135" y="1635"/>
                    <a:pt x="1101" y="1635"/>
                    <a:pt x="1101" y="1669"/>
                  </a:cubicBezTo>
                  <a:cubicBezTo>
                    <a:pt x="1268" y="1535"/>
                    <a:pt x="1435" y="1468"/>
                    <a:pt x="1602" y="1368"/>
                  </a:cubicBezTo>
                  <a:cubicBezTo>
                    <a:pt x="1802" y="1302"/>
                    <a:pt x="2035" y="1268"/>
                    <a:pt x="2235" y="1235"/>
                  </a:cubicBezTo>
                  <a:cubicBezTo>
                    <a:pt x="2469" y="1168"/>
                    <a:pt x="2702" y="1135"/>
                    <a:pt x="2936" y="1068"/>
                  </a:cubicBezTo>
                  <a:cubicBezTo>
                    <a:pt x="3169" y="1035"/>
                    <a:pt x="3403" y="1001"/>
                    <a:pt x="3636" y="968"/>
                  </a:cubicBezTo>
                  <a:cubicBezTo>
                    <a:pt x="3870" y="935"/>
                    <a:pt x="4103" y="868"/>
                    <a:pt x="4337" y="868"/>
                  </a:cubicBezTo>
                  <a:cubicBezTo>
                    <a:pt x="4771" y="835"/>
                    <a:pt x="5171" y="835"/>
                    <a:pt x="5605" y="835"/>
                  </a:cubicBezTo>
                  <a:cubicBezTo>
                    <a:pt x="6105" y="868"/>
                    <a:pt x="6572" y="868"/>
                    <a:pt x="7072" y="868"/>
                  </a:cubicBezTo>
                  <a:cubicBezTo>
                    <a:pt x="7539" y="901"/>
                    <a:pt x="8006" y="935"/>
                    <a:pt x="8473" y="968"/>
                  </a:cubicBezTo>
                  <a:cubicBezTo>
                    <a:pt x="8940" y="1001"/>
                    <a:pt x="9407" y="1068"/>
                    <a:pt x="9874" y="1135"/>
                  </a:cubicBezTo>
                  <a:cubicBezTo>
                    <a:pt x="10174" y="1168"/>
                    <a:pt x="10508" y="1202"/>
                    <a:pt x="10808" y="1268"/>
                  </a:cubicBezTo>
                  <a:cubicBezTo>
                    <a:pt x="11142" y="1302"/>
                    <a:pt x="11509" y="1368"/>
                    <a:pt x="11876" y="1435"/>
                  </a:cubicBezTo>
                  <a:lnTo>
                    <a:pt x="11809" y="1435"/>
                  </a:lnTo>
                  <a:cubicBezTo>
                    <a:pt x="12276" y="1502"/>
                    <a:pt x="12710" y="1569"/>
                    <a:pt x="13143" y="1702"/>
                  </a:cubicBezTo>
                  <a:cubicBezTo>
                    <a:pt x="13577" y="1802"/>
                    <a:pt x="14044" y="1935"/>
                    <a:pt x="14478" y="2069"/>
                  </a:cubicBezTo>
                  <a:cubicBezTo>
                    <a:pt x="14911" y="2202"/>
                    <a:pt x="15378" y="2336"/>
                    <a:pt x="15845" y="2469"/>
                  </a:cubicBezTo>
                  <a:cubicBezTo>
                    <a:pt x="16079" y="2536"/>
                    <a:pt x="16312" y="2603"/>
                    <a:pt x="16512" y="2703"/>
                  </a:cubicBezTo>
                  <a:cubicBezTo>
                    <a:pt x="16712" y="2769"/>
                    <a:pt x="16913" y="2869"/>
                    <a:pt x="17113" y="2936"/>
                  </a:cubicBezTo>
                  <a:lnTo>
                    <a:pt x="17146" y="2936"/>
                  </a:lnTo>
                  <a:cubicBezTo>
                    <a:pt x="17346" y="3036"/>
                    <a:pt x="17546" y="3136"/>
                    <a:pt x="17747" y="3236"/>
                  </a:cubicBezTo>
                  <a:cubicBezTo>
                    <a:pt x="17847" y="3303"/>
                    <a:pt x="17980" y="3370"/>
                    <a:pt x="18080" y="3437"/>
                  </a:cubicBezTo>
                  <a:cubicBezTo>
                    <a:pt x="18180" y="3470"/>
                    <a:pt x="18280" y="3570"/>
                    <a:pt x="18380" y="3637"/>
                  </a:cubicBezTo>
                  <a:cubicBezTo>
                    <a:pt x="18406" y="3662"/>
                    <a:pt x="18441" y="3673"/>
                    <a:pt x="18479" y="3673"/>
                  </a:cubicBezTo>
                  <a:cubicBezTo>
                    <a:pt x="18539" y="3673"/>
                    <a:pt x="18606" y="3645"/>
                    <a:pt x="18647" y="3603"/>
                  </a:cubicBezTo>
                  <a:cubicBezTo>
                    <a:pt x="18747" y="3537"/>
                    <a:pt x="18747" y="3370"/>
                    <a:pt x="18681" y="3270"/>
                  </a:cubicBezTo>
                  <a:cubicBezTo>
                    <a:pt x="18514" y="3136"/>
                    <a:pt x="18314" y="3003"/>
                    <a:pt x="18113" y="2903"/>
                  </a:cubicBezTo>
                  <a:cubicBezTo>
                    <a:pt x="17913" y="2803"/>
                    <a:pt x="17713" y="2703"/>
                    <a:pt x="17513" y="2603"/>
                  </a:cubicBezTo>
                  <a:cubicBezTo>
                    <a:pt x="17113" y="2402"/>
                    <a:pt x="16679" y="2202"/>
                    <a:pt x="16245" y="2069"/>
                  </a:cubicBezTo>
                  <a:cubicBezTo>
                    <a:pt x="15812" y="1902"/>
                    <a:pt x="15345" y="1735"/>
                    <a:pt x="14911" y="1602"/>
                  </a:cubicBezTo>
                  <a:cubicBezTo>
                    <a:pt x="14478" y="1435"/>
                    <a:pt x="14011" y="1302"/>
                    <a:pt x="13577" y="1168"/>
                  </a:cubicBezTo>
                  <a:cubicBezTo>
                    <a:pt x="13343" y="1102"/>
                    <a:pt x="13143" y="1035"/>
                    <a:pt x="12910" y="968"/>
                  </a:cubicBezTo>
                  <a:cubicBezTo>
                    <a:pt x="12676" y="901"/>
                    <a:pt x="12443" y="868"/>
                    <a:pt x="12243" y="801"/>
                  </a:cubicBezTo>
                  <a:cubicBezTo>
                    <a:pt x="11776" y="701"/>
                    <a:pt x="11309" y="601"/>
                    <a:pt x="10842" y="501"/>
                  </a:cubicBezTo>
                  <a:cubicBezTo>
                    <a:pt x="10375" y="401"/>
                    <a:pt x="9874" y="301"/>
                    <a:pt x="9407" y="234"/>
                  </a:cubicBezTo>
                  <a:cubicBezTo>
                    <a:pt x="8940" y="168"/>
                    <a:pt x="8473" y="134"/>
                    <a:pt x="8006" y="101"/>
                  </a:cubicBezTo>
                  <a:cubicBezTo>
                    <a:pt x="7539" y="34"/>
                    <a:pt x="7039" y="34"/>
                    <a:pt x="6572"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3"/>
            <p:cNvSpPr/>
            <p:nvPr/>
          </p:nvSpPr>
          <p:spPr>
            <a:xfrm>
              <a:off x="4675175" y="2965075"/>
              <a:ext cx="198500" cy="37250"/>
            </a:xfrm>
            <a:custGeom>
              <a:avLst/>
              <a:gdLst/>
              <a:ahLst/>
              <a:cxnLst/>
              <a:rect l="l" t="t" r="r" b="b"/>
              <a:pathLst>
                <a:path w="7940" h="1490" extrusionOk="0">
                  <a:moveTo>
                    <a:pt x="6005" y="0"/>
                  </a:moveTo>
                  <a:cubicBezTo>
                    <a:pt x="5504" y="33"/>
                    <a:pt x="4971" y="33"/>
                    <a:pt x="4470" y="100"/>
                  </a:cubicBezTo>
                  <a:cubicBezTo>
                    <a:pt x="4237" y="100"/>
                    <a:pt x="4003" y="134"/>
                    <a:pt x="3770" y="167"/>
                  </a:cubicBezTo>
                  <a:cubicBezTo>
                    <a:pt x="3503" y="200"/>
                    <a:pt x="3270" y="234"/>
                    <a:pt x="3036" y="267"/>
                  </a:cubicBezTo>
                  <a:cubicBezTo>
                    <a:pt x="2536" y="367"/>
                    <a:pt x="2035" y="467"/>
                    <a:pt x="1568" y="601"/>
                  </a:cubicBezTo>
                  <a:cubicBezTo>
                    <a:pt x="1101" y="701"/>
                    <a:pt x="668" y="834"/>
                    <a:pt x="234" y="1001"/>
                  </a:cubicBezTo>
                  <a:cubicBezTo>
                    <a:pt x="101" y="1034"/>
                    <a:pt x="1" y="1134"/>
                    <a:pt x="34" y="1301"/>
                  </a:cubicBezTo>
                  <a:cubicBezTo>
                    <a:pt x="60" y="1405"/>
                    <a:pt x="147" y="1489"/>
                    <a:pt x="247" y="1489"/>
                  </a:cubicBezTo>
                  <a:cubicBezTo>
                    <a:pt x="276" y="1489"/>
                    <a:pt x="305" y="1482"/>
                    <a:pt x="334" y="1468"/>
                  </a:cubicBezTo>
                  <a:cubicBezTo>
                    <a:pt x="534" y="1434"/>
                    <a:pt x="734" y="1368"/>
                    <a:pt x="935" y="1301"/>
                  </a:cubicBezTo>
                  <a:cubicBezTo>
                    <a:pt x="1201" y="1234"/>
                    <a:pt x="1435" y="1168"/>
                    <a:pt x="1668" y="1101"/>
                  </a:cubicBezTo>
                  <a:cubicBezTo>
                    <a:pt x="2102" y="1001"/>
                    <a:pt x="2536" y="934"/>
                    <a:pt x="2969" y="901"/>
                  </a:cubicBezTo>
                  <a:cubicBezTo>
                    <a:pt x="3703" y="834"/>
                    <a:pt x="4437" y="801"/>
                    <a:pt x="5171" y="801"/>
                  </a:cubicBezTo>
                  <a:cubicBezTo>
                    <a:pt x="5538" y="801"/>
                    <a:pt x="5905" y="767"/>
                    <a:pt x="6305" y="767"/>
                  </a:cubicBezTo>
                  <a:cubicBezTo>
                    <a:pt x="6472" y="767"/>
                    <a:pt x="6672" y="767"/>
                    <a:pt x="6872" y="801"/>
                  </a:cubicBezTo>
                  <a:cubicBezTo>
                    <a:pt x="7106" y="801"/>
                    <a:pt x="7339" y="834"/>
                    <a:pt x="7573" y="867"/>
                  </a:cubicBezTo>
                  <a:cubicBezTo>
                    <a:pt x="7706" y="867"/>
                    <a:pt x="7873" y="767"/>
                    <a:pt x="7906" y="634"/>
                  </a:cubicBezTo>
                  <a:cubicBezTo>
                    <a:pt x="7940" y="534"/>
                    <a:pt x="7940" y="434"/>
                    <a:pt x="7873" y="367"/>
                  </a:cubicBezTo>
                  <a:cubicBezTo>
                    <a:pt x="7839" y="300"/>
                    <a:pt x="7773" y="200"/>
                    <a:pt x="7673" y="200"/>
                  </a:cubicBezTo>
                  <a:cubicBezTo>
                    <a:pt x="7372" y="134"/>
                    <a:pt x="7039" y="67"/>
                    <a:pt x="6739" y="33"/>
                  </a:cubicBezTo>
                  <a:cubicBezTo>
                    <a:pt x="6605" y="0"/>
                    <a:pt x="6472" y="0"/>
                    <a:pt x="6305"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3"/>
            <p:cNvSpPr/>
            <p:nvPr/>
          </p:nvSpPr>
          <p:spPr>
            <a:xfrm>
              <a:off x="4581775" y="3002600"/>
              <a:ext cx="1036600" cy="239350"/>
            </a:xfrm>
            <a:custGeom>
              <a:avLst/>
              <a:gdLst/>
              <a:ahLst/>
              <a:cxnLst/>
              <a:rect l="l" t="t" r="r" b="b"/>
              <a:pathLst>
                <a:path w="41464" h="9574" extrusionOk="0">
                  <a:moveTo>
                    <a:pt x="10641" y="1110"/>
                  </a:moveTo>
                  <a:lnTo>
                    <a:pt x="10641" y="1110"/>
                  </a:lnTo>
                  <a:cubicBezTo>
                    <a:pt x="10619" y="1120"/>
                    <a:pt x="10597" y="1134"/>
                    <a:pt x="10575" y="1134"/>
                  </a:cubicBezTo>
                  <a:cubicBezTo>
                    <a:pt x="10605" y="1134"/>
                    <a:pt x="10635" y="1134"/>
                    <a:pt x="10641" y="1110"/>
                  </a:cubicBezTo>
                  <a:close/>
                  <a:moveTo>
                    <a:pt x="12710" y="0"/>
                  </a:moveTo>
                  <a:cubicBezTo>
                    <a:pt x="12509" y="0"/>
                    <a:pt x="12309" y="0"/>
                    <a:pt x="12076" y="34"/>
                  </a:cubicBezTo>
                  <a:cubicBezTo>
                    <a:pt x="11609" y="34"/>
                    <a:pt x="11108" y="67"/>
                    <a:pt x="10608" y="100"/>
                  </a:cubicBezTo>
                  <a:cubicBezTo>
                    <a:pt x="10108" y="134"/>
                    <a:pt x="9607" y="200"/>
                    <a:pt x="9107" y="267"/>
                  </a:cubicBezTo>
                  <a:cubicBezTo>
                    <a:pt x="8206" y="367"/>
                    <a:pt x="7339" y="567"/>
                    <a:pt x="6472" y="834"/>
                  </a:cubicBezTo>
                  <a:cubicBezTo>
                    <a:pt x="5571" y="1134"/>
                    <a:pt x="4737" y="1501"/>
                    <a:pt x="3903" y="1902"/>
                  </a:cubicBezTo>
                  <a:cubicBezTo>
                    <a:pt x="3470" y="2102"/>
                    <a:pt x="2969" y="2235"/>
                    <a:pt x="2536" y="2469"/>
                  </a:cubicBezTo>
                  <a:cubicBezTo>
                    <a:pt x="2436" y="2502"/>
                    <a:pt x="2336" y="2569"/>
                    <a:pt x="2202" y="2635"/>
                  </a:cubicBezTo>
                  <a:cubicBezTo>
                    <a:pt x="2102" y="2702"/>
                    <a:pt x="2002" y="2769"/>
                    <a:pt x="1869" y="2836"/>
                  </a:cubicBezTo>
                  <a:cubicBezTo>
                    <a:pt x="1668" y="2936"/>
                    <a:pt x="1502" y="3036"/>
                    <a:pt x="1268" y="3136"/>
                  </a:cubicBezTo>
                  <a:cubicBezTo>
                    <a:pt x="1068" y="3202"/>
                    <a:pt x="868" y="3236"/>
                    <a:pt x="668" y="3269"/>
                  </a:cubicBezTo>
                  <a:lnTo>
                    <a:pt x="367" y="3269"/>
                  </a:lnTo>
                  <a:cubicBezTo>
                    <a:pt x="329" y="3250"/>
                    <a:pt x="290" y="3231"/>
                    <a:pt x="246" y="3231"/>
                  </a:cubicBezTo>
                  <a:cubicBezTo>
                    <a:pt x="213" y="3231"/>
                    <a:pt x="176" y="3241"/>
                    <a:pt x="134" y="3269"/>
                  </a:cubicBezTo>
                  <a:cubicBezTo>
                    <a:pt x="34" y="3303"/>
                    <a:pt x="1" y="3436"/>
                    <a:pt x="67" y="3569"/>
                  </a:cubicBezTo>
                  <a:cubicBezTo>
                    <a:pt x="101" y="3669"/>
                    <a:pt x="167" y="3770"/>
                    <a:pt x="234" y="3836"/>
                  </a:cubicBezTo>
                  <a:cubicBezTo>
                    <a:pt x="401" y="4036"/>
                    <a:pt x="668" y="4070"/>
                    <a:pt x="901" y="4070"/>
                  </a:cubicBezTo>
                  <a:cubicBezTo>
                    <a:pt x="1035" y="4070"/>
                    <a:pt x="1201" y="4070"/>
                    <a:pt x="1335" y="4036"/>
                  </a:cubicBezTo>
                  <a:cubicBezTo>
                    <a:pt x="1468" y="4036"/>
                    <a:pt x="1602" y="4003"/>
                    <a:pt x="1735" y="3970"/>
                  </a:cubicBezTo>
                  <a:cubicBezTo>
                    <a:pt x="1935" y="3936"/>
                    <a:pt x="2135" y="3870"/>
                    <a:pt x="2336" y="3803"/>
                  </a:cubicBezTo>
                  <a:cubicBezTo>
                    <a:pt x="2436" y="3770"/>
                    <a:pt x="2536" y="3736"/>
                    <a:pt x="2636" y="3703"/>
                  </a:cubicBezTo>
                  <a:cubicBezTo>
                    <a:pt x="2803" y="3636"/>
                    <a:pt x="3003" y="3603"/>
                    <a:pt x="3136" y="3503"/>
                  </a:cubicBezTo>
                  <a:cubicBezTo>
                    <a:pt x="3236" y="3436"/>
                    <a:pt x="3270" y="3269"/>
                    <a:pt x="3203" y="3169"/>
                  </a:cubicBezTo>
                  <a:cubicBezTo>
                    <a:pt x="3403" y="3102"/>
                    <a:pt x="3570" y="3069"/>
                    <a:pt x="3770" y="3002"/>
                  </a:cubicBezTo>
                  <a:cubicBezTo>
                    <a:pt x="4037" y="2936"/>
                    <a:pt x="4270" y="2836"/>
                    <a:pt x="4504" y="2735"/>
                  </a:cubicBezTo>
                  <a:cubicBezTo>
                    <a:pt x="4904" y="2569"/>
                    <a:pt x="5304" y="2402"/>
                    <a:pt x="5705" y="2235"/>
                  </a:cubicBezTo>
                  <a:cubicBezTo>
                    <a:pt x="5871" y="2168"/>
                    <a:pt x="6038" y="2102"/>
                    <a:pt x="6205" y="2035"/>
                  </a:cubicBezTo>
                  <a:cubicBezTo>
                    <a:pt x="6539" y="1902"/>
                    <a:pt x="6872" y="1801"/>
                    <a:pt x="7206" y="1701"/>
                  </a:cubicBezTo>
                  <a:cubicBezTo>
                    <a:pt x="7573" y="1601"/>
                    <a:pt x="7973" y="1535"/>
                    <a:pt x="8373" y="1435"/>
                  </a:cubicBezTo>
                  <a:cubicBezTo>
                    <a:pt x="8740" y="1368"/>
                    <a:pt x="9107" y="1301"/>
                    <a:pt x="9474" y="1268"/>
                  </a:cubicBezTo>
                  <a:cubicBezTo>
                    <a:pt x="9874" y="1201"/>
                    <a:pt x="10275" y="1168"/>
                    <a:pt x="10641" y="1101"/>
                  </a:cubicBezTo>
                  <a:lnTo>
                    <a:pt x="10641" y="1101"/>
                  </a:lnTo>
                  <a:cubicBezTo>
                    <a:pt x="10641" y="1104"/>
                    <a:pt x="10641" y="1107"/>
                    <a:pt x="10641" y="1110"/>
                  </a:cubicBezTo>
                  <a:lnTo>
                    <a:pt x="10641" y="1110"/>
                  </a:lnTo>
                  <a:cubicBezTo>
                    <a:pt x="10652" y="1105"/>
                    <a:pt x="10663" y="1101"/>
                    <a:pt x="10675" y="1101"/>
                  </a:cubicBezTo>
                  <a:cubicBezTo>
                    <a:pt x="11142" y="1068"/>
                    <a:pt x="11609" y="1034"/>
                    <a:pt x="12042" y="1001"/>
                  </a:cubicBezTo>
                  <a:cubicBezTo>
                    <a:pt x="12276" y="968"/>
                    <a:pt x="12509" y="968"/>
                    <a:pt x="12710" y="968"/>
                  </a:cubicBezTo>
                  <a:lnTo>
                    <a:pt x="13410" y="968"/>
                  </a:lnTo>
                  <a:cubicBezTo>
                    <a:pt x="13910" y="1001"/>
                    <a:pt x="14411" y="1001"/>
                    <a:pt x="14878" y="1034"/>
                  </a:cubicBezTo>
                  <a:cubicBezTo>
                    <a:pt x="15345" y="1068"/>
                    <a:pt x="15812" y="1101"/>
                    <a:pt x="16245" y="1134"/>
                  </a:cubicBezTo>
                  <a:cubicBezTo>
                    <a:pt x="16579" y="1168"/>
                    <a:pt x="16913" y="1201"/>
                    <a:pt x="17246" y="1268"/>
                  </a:cubicBezTo>
                  <a:cubicBezTo>
                    <a:pt x="18113" y="1401"/>
                    <a:pt x="18947" y="1668"/>
                    <a:pt x="19781" y="1902"/>
                  </a:cubicBezTo>
                  <a:cubicBezTo>
                    <a:pt x="20649" y="2168"/>
                    <a:pt x="21549" y="2402"/>
                    <a:pt x="22417" y="2702"/>
                  </a:cubicBezTo>
                  <a:cubicBezTo>
                    <a:pt x="22817" y="2836"/>
                    <a:pt x="23184" y="2969"/>
                    <a:pt x="23584" y="3136"/>
                  </a:cubicBezTo>
                  <a:cubicBezTo>
                    <a:pt x="23751" y="3202"/>
                    <a:pt x="23918" y="3303"/>
                    <a:pt x="24118" y="3369"/>
                  </a:cubicBezTo>
                  <a:cubicBezTo>
                    <a:pt x="24118" y="3403"/>
                    <a:pt x="24118" y="3403"/>
                    <a:pt x="24118" y="3403"/>
                  </a:cubicBezTo>
                  <a:cubicBezTo>
                    <a:pt x="24184" y="3503"/>
                    <a:pt x="24251" y="3536"/>
                    <a:pt x="24318" y="3569"/>
                  </a:cubicBezTo>
                  <a:cubicBezTo>
                    <a:pt x="24385" y="3603"/>
                    <a:pt x="24418" y="3636"/>
                    <a:pt x="24451" y="3636"/>
                  </a:cubicBezTo>
                  <a:cubicBezTo>
                    <a:pt x="24852" y="3870"/>
                    <a:pt x="25252" y="4070"/>
                    <a:pt x="25652" y="4303"/>
                  </a:cubicBezTo>
                  <a:cubicBezTo>
                    <a:pt x="26086" y="4537"/>
                    <a:pt x="26553" y="4804"/>
                    <a:pt x="26986" y="5037"/>
                  </a:cubicBezTo>
                  <a:cubicBezTo>
                    <a:pt x="27353" y="5237"/>
                    <a:pt x="27720" y="5404"/>
                    <a:pt x="28054" y="5604"/>
                  </a:cubicBezTo>
                  <a:lnTo>
                    <a:pt x="28087" y="5604"/>
                  </a:lnTo>
                  <a:cubicBezTo>
                    <a:pt x="28121" y="5704"/>
                    <a:pt x="28187" y="5771"/>
                    <a:pt x="28287" y="5838"/>
                  </a:cubicBezTo>
                  <a:cubicBezTo>
                    <a:pt x="28354" y="5871"/>
                    <a:pt x="28454" y="5938"/>
                    <a:pt x="28554" y="5971"/>
                  </a:cubicBezTo>
                  <a:cubicBezTo>
                    <a:pt x="28654" y="6038"/>
                    <a:pt x="28788" y="6105"/>
                    <a:pt x="28888" y="6171"/>
                  </a:cubicBezTo>
                  <a:cubicBezTo>
                    <a:pt x="29355" y="6405"/>
                    <a:pt x="29788" y="6605"/>
                    <a:pt x="30255" y="6805"/>
                  </a:cubicBezTo>
                  <a:cubicBezTo>
                    <a:pt x="30255" y="6872"/>
                    <a:pt x="30255" y="6972"/>
                    <a:pt x="30322" y="7039"/>
                  </a:cubicBezTo>
                  <a:cubicBezTo>
                    <a:pt x="30389" y="7172"/>
                    <a:pt x="30489" y="7272"/>
                    <a:pt x="30589" y="7339"/>
                  </a:cubicBezTo>
                  <a:cubicBezTo>
                    <a:pt x="30689" y="7439"/>
                    <a:pt x="30823" y="7539"/>
                    <a:pt x="30923" y="7639"/>
                  </a:cubicBezTo>
                  <a:cubicBezTo>
                    <a:pt x="31123" y="7772"/>
                    <a:pt x="31356" y="7939"/>
                    <a:pt x="31556" y="8073"/>
                  </a:cubicBezTo>
                  <a:cubicBezTo>
                    <a:pt x="31990" y="8373"/>
                    <a:pt x="32457" y="8606"/>
                    <a:pt x="32957" y="8840"/>
                  </a:cubicBezTo>
                  <a:cubicBezTo>
                    <a:pt x="33158" y="8940"/>
                    <a:pt x="33391" y="9007"/>
                    <a:pt x="33625" y="9073"/>
                  </a:cubicBezTo>
                  <a:cubicBezTo>
                    <a:pt x="33858" y="9140"/>
                    <a:pt x="34092" y="9207"/>
                    <a:pt x="34358" y="9273"/>
                  </a:cubicBezTo>
                  <a:cubicBezTo>
                    <a:pt x="34859" y="9407"/>
                    <a:pt x="35359" y="9474"/>
                    <a:pt x="35893" y="9540"/>
                  </a:cubicBezTo>
                  <a:cubicBezTo>
                    <a:pt x="36126" y="9540"/>
                    <a:pt x="36360" y="9574"/>
                    <a:pt x="36593" y="9574"/>
                  </a:cubicBezTo>
                  <a:cubicBezTo>
                    <a:pt x="36894" y="9574"/>
                    <a:pt x="37160" y="9540"/>
                    <a:pt x="37427" y="9507"/>
                  </a:cubicBezTo>
                  <a:cubicBezTo>
                    <a:pt x="37928" y="9440"/>
                    <a:pt x="38395" y="9273"/>
                    <a:pt x="38862" y="9073"/>
                  </a:cubicBezTo>
                  <a:cubicBezTo>
                    <a:pt x="39295" y="8907"/>
                    <a:pt x="39696" y="8640"/>
                    <a:pt x="40096" y="8406"/>
                  </a:cubicBezTo>
                  <a:cubicBezTo>
                    <a:pt x="40296" y="8306"/>
                    <a:pt x="40529" y="8206"/>
                    <a:pt x="40730" y="8073"/>
                  </a:cubicBezTo>
                  <a:cubicBezTo>
                    <a:pt x="40830" y="7973"/>
                    <a:pt x="40963" y="7906"/>
                    <a:pt x="41063" y="7839"/>
                  </a:cubicBezTo>
                  <a:cubicBezTo>
                    <a:pt x="41097" y="7806"/>
                    <a:pt x="41163" y="7739"/>
                    <a:pt x="41197" y="7706"/>
                  </a:cubicBezTo>
                  <a:cubicBezTo>
                    <a:pt x="41197" y="7706"/>
                    <a:pt x="41230" y="7672"/>
                    <a:pt x="41263" y="7672"/>
                  </a:cubicBezTo>
                  <a:cubicBezTo>
                    <a:pt x="41297" y="7639"/>
                    <a:pt x="41363" y="7572"/>
                    <a:pt x="41397" y="7506"/>
                  </a:cubicBezTo>
                  <a:cubicBezTo>
                    <a:pt x="41430" y="7472"/>
                    <a:pt x="41430" y="7439"/>
                    <a:pt x="41463" y="7372"/>
                  </a:cubicBezTo>
                  <a:cubicBezTo>
                    <a:pt x="41463" y="7272"/>
                    <a:pt x="41463" y="7172"/>
                    <a:pt x="41430" y="7105"/>
                  </a:cubicBezTo>
                  <a:cubicBezTo>
                    <a:pt x="41363" y="6972"/>
                    <a:pt x="41230" y="6905"/>
                    <a:pt x="41097" y="6905"/>
                  </a:cubicBezTo>
                  <a:cubicBezTo>
                    <a:pt x="41082" y="6901"/>
                    <a:pt x="41068" y="6900"/>
                    <a:pt x="41053" y="6900"/>
                  </a:cubicBezTo>
                  <a:cubicBezTo>
                    <a:pt x="40935" y="6900"/>
                    <a:pt x="40819" y="7012"/>
                    <a:pt x="40730" y="7072"/>
                  </a:cubicBezTo>
                  <a:cubicBezTo>
                    <a:pt x="40563" y="7172"/>
                    <a:pt x="40396" y="7239"/>
                    <a:pt x="40196" y="7305"/>
                  </a:cubicBezTo>
                  <a:cubicBezTo>
                    <a:pt x="39896" y="7439"/>
                    <a:pt x="39562" y="7472"/>
                    <a:pt x="39229" y="7506"/>
                  </a:cubicBezTo>
                  <a:lnTo>
                    <a:pt x="39329" y="7472"/>
                  </a:lnTo>
                  <a:lnTo>
                    <a:pt x="39329" y="7472"/>
                  </a:lnTo>
                  <a:cubicBezTo>
                    <a:pt x="39028" y="7506"/>
                    <a:pt x="38728" y="7506"/>
                    <a:pt x="38395" y="7506"/>
                  </a:cubicBezTo>
                  <a:cubicBezTo>
                    <a:pt x="38094" y="7472"/>
                    <a:pt x="37794" y="7439"/>
                    <a:pt x="37494" y="7405"/>
                  </a:cubicBezTo>
                  <a:lnTo>
                    <a:pt x="37461" y="7405"/>
                  </a:lnTo>
                  <a:cubicBezTo>
                    <a:pt x="37094" y="7305"/>
                    <a:pt x="36693" y="7239"/>
                    <a:pt x="36326" y="7105"/>
                  </a:cubicBezTo>
                  <a:cubicBezTo>
                    <a:pt x="35960" y="6972"/>
                    <a:pt x="35593" y="6838"/>
                    <a:pt x="35259" y="6672"/>
                  </a:cubicBezTo>
                  <a:cubicBezTo>
                    <a:pt x="34825" y="6471"/>
                    <a:pt x="34425" y="6238"/>
                    <a:pt x="34025" y="5971"/>
                  </a:cubicBezTo>
                  <a:cubicBezTo>
                    <a:pt x="33591" y="5704"/>
                    <a:pt x="33191" y="5404"/>
                    <a:pt x="32757" y="5104"/>
                  </a:cubicBezTo>
                  <a:cubicBezTo>
                    <a:pt x="32390" y="4870"/>
                    <a:pt x="31990" y="4637"/>
                    <a:pt x="31590" y="4437"/>
                  </a:cubicBezTo>
                  <a:cubicBezTo>
                    <a:pt x="31123" y="4170"/>
                    <a:pt x="30622" y="4003"/>
                    <a:pt x="30122" y="3870"/>
                  </a:cubicBezTo>
                  <a:cubicBezTo>
                    <a:pt x="29755" y="3770"/>
                    <a:pt x="29355" y="3669"/>
                    <a:pt x="28955" y="3636"/>
                  </a:cubicBezTo>
                  <a:cubicBezTo>
                    <a:pt x="28788" y="3636"/>
                    <a:pt x="28588" y="3636"/>
                    <a:pt x="28421" y="3669"/>
                  </a:cubicBezTo>
                  <a:cubicBezTo>
                    <a:pt x="28287" y="3703"/>
                    <a:pt x="28187" y="3736"/>
                    <a:pt x="28087" y="3770"/>
                  </a:cubicBezTo>
                  <a:cubicBezTo>
                    <a:pt x="27920" y="3770"/>
                    <a:pt x="27787" y="3770"/>
                    <a:pt x="27654" y="3736"/>
                  </a:cubicBezTo>
                  <a:cubicBezTo>
                    <a:pt x="27287" y="3669"/>
                    <a:pt x="26953" y="3569"/>
                    <a:pt x="26620" y="3436"/>
                  </a:cubicBezTo>
                  <a:cubicBezTo>
                    <a:pt x="26286" y="3303"/>
                    <a:pt x="25919" y="3169"/>
                    <a:pt x="25585" y="3036"/>
                  </a:cubicBezTo>
                  <a:cubicBezTo>
                    <a:pt x="25385" y="2936"/>
                    <a:pt x="25185" y="2836"/>
                    <a:pt x="24952" y="2735"/>
                  </a:cubicBezTo>
                  <a:cubicBezTo>
                    <a:pt x="24752" y="2635"/>
                    <a:pt x="24551" y="2535"/>
                    <a:pt x="24351" y="2469"/>
                  </a:cubicBezTo>
                  <a:cubicBezTo>
                    <a:pt x="23951" y="2268"/>
                    <a:pt x="23517" y="2102"/>
                    <a:pt x="23050" y="1935"/>
                  </a:cubicBezTo>
                  <a:cubicBezTo>
                    <a:pt x="22617" y="1801"/>
                    <a:pt x="22183" y="1668"/>
                    <a:pt x="21749" y="1535"/>
                  </a:cubicBezTo>
                  <a:cubicBezTo>
                    <a:pt x="21282" y="1401"/>
                    <a:pt x="20815" y="1268"/>
                    <a:pt x="20382" y="1134"/>
                  </a:cubicBezTo>
                  <a:cubicBezTo>
                    <a:pt x="19948" y="1001"/>
                    <a:pt x="19514" y="901"/>
                    <a:pt x="19081" y="767"/>
                  </a:cubicBezTo>
                  <a:cubicBezTo>
                    <a:pt x="18647" y="634"/>
                    <a:pt x="18214" y="534"/>
                    <a:pt x="17780" y="434"/>
                  </a:cubicBezTo>
                  <a:cubicBezTo>
                    <a:pt x="17513" y="400"/>
                    <a:pt x="17246" y="334"/>
                    <a:pt x="16979" y="300"/>
                  </a:cubicBezTo>
                  <a:cubicBezTo>
                    <a:pt x="16746" y="267"/>
                    <a:pt x="16512" y="267"/>
                    <a:pt x="16279" y="234"/>
                  </a:cubicBezTo>
                  <a:cubicBezTo>
                    <a:pt x="15845" y="167"/>
                    <a:pt x="15378" y="134"/>
                    <a:pt x="14911" y="100"/>
                  </a:cubicBezTo>
                  <a:cubicBezTo>
                    <a:pt x="14444" y="67"/>
                    <a:pt x="13944" y="34"/>
                    <a:pt x="13443" y="34"/>
                  </a:cubicBezTo>
                  <a:cubicBezTo>
                    <a:pt x="13210" y="0"/>
                    <a:pt x="12976" y="0"/>
                    <a:pt x="12710" y="0"/>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3"/>
            <p:cNvSpPr/>
            <p:nvPr/>
          </p:nvSpPr>
          <p:spPr>
            <a:xfrm>
              <a:off x="5239750" y="2730725"/>
              <a:ext cx="376125" cy="301075"/>
            </a:xfrm>
            <a:custGeom>
              <a:avLst/>
              <a:gdLst/>
              <a:ahLst/>
              <a:cxnLst/>
              <a:rect l="l" t="t" r="r" b="b"/>
              <a:pathLst>
                <a:path w="15045" h="12043" extrusionOk="0">
                  <a:moveTo>
                    <a:pt x="167" y="1"/>
                  </a:moveTo>
                  <a:cubicBezTo>
                    <a:pt x="100" y="1"/>
                    <a:pt x="34" y="67"/>
                    <a:pt x="0" y="101"/>
                  </a:cubicBezTo>
                  <a:cubicBezTo>
                    <a:pt x="0" y="201"/>
                    <a:pt x="34" y="268"/>
                    <a:pt x="100" y="301"/>
                  </a:cubicBezTo>
                  <a:cubicBezTo>
                    <a:pt x="567" y="468"/>
                    <a:pt x="1034" y="634"/>
                    <a:pt x="1501" y="768"/>
                  </a:cubicBezTo>
                  <a:cubicBezTo>
                    <a:pt x="1735" y="868"/>
                    <a:pt x="1968" y="935"/>
                    <a:pt x="2202" y="1035"/>
                  </a:cubicBezTo>
                  <a:cubicBezTo>
                    <a:pt x="2269" y="1035"/>
                    <a:pt x="2302" y="1068"/>
                    <a:pt x="2369" y="1068"/>
                  </a:cubicBezTo>
                  <a:cubicBezTo>
                    <a:pt x="2402" y="1168"/>
                    <a:pt x="2469" y="1202"/>
                    <a:pt x="2569" y="1235"/>
                  </a:cubicBezTo>
                  <a:cubicBezTo>
                    <a:pt x="2802" y="1335"/>
                    <a:pt x="3069" y="1468"/>
                    <a:pt x="3303" y="1568"/>
                  </a:cubicBezTo>
                  <a:cubicBezTo>
                    <a:pt x="3469" y="1635"/>
                    <a:pt x="3603" y="1702"/>
                    <a:pt x="3770" y="1802"/>
                  </a:cubicBezTo>
                  <a:cubicBezTo>
                    <a:pt x="3936" y="1902"/>
                    <a:pt x="4137" y="2035"/>
                    <a:pt x="4337" y="2169"/>
                  </a:cubicBezTo>
                  <a:cubicBezTo>
                    <a:pt x="4770" y="2469"/>
                    <a:pt x="5204" y="2803"/>
                    <a:pt x="5638" y="3136"/>
                  </a:cubicBezTo>
                  <a:lnTo>
                    <a:pt x="5671" y="3170"/>
                  </a:lnTo>
                  <a:lnTo>
                    <a:pt x="5671" y="3170"/>
                  </a:lnTo>
                  <a:cubicBezTo>
                    <a:pt x="5838" y="3337"/>
                    <a:pt x="6038" y="3503"/>
                    <a:pt x="6205" y="3670"/>
                  </a:cubicBezTo>
                  <a:cubicBezTo>
                    <a:pt x="6238" y="3703"/>
                    <a:pt x="6271" y="3737"/>
                    <a:pt x="6305" y="3770"/>
                  </a:cubicBezTo>
                  <a:cubicBezTo>
                    <a:pt x="6405" y="3904"/>
                    <a:pt x="6538" y="4070"/>
                    <a:pt x="6672" y="4204"/>
                  </a:cubicBezTo>
                  <a:cubicBezTo>
                    <a:pt x="6905" y="4571"/>
                    <a:pt x="7105" y="5004"/>
                    <a:pt x="7372" y="5371"/>
                  </a:cubicBezTo>
                  <a:cubicBezTo>
                    <a:pt x="7672" y="5772"/>
                    <a:pt x="8039" y="6105"/>
                    <a:pt x="8440" y="6405"/>
                  </a:cubicBezTo>
                  <a:cubicBezTo>
                    <a:pt x="8807" y="6706"/>
                    <a:pt x="9207" y="7039"/>
                    <a:pt x="9607" y="7306"/>
                  </a:cubicBezTo>
                  <a:cubicBezTo>
                    <a:pt x="10007" y="7606"/>
                    <a:pt x="10441" y="7873"/>
                    <a:pt x="10808" y="8173"/>
                  </a:cubicBezTo>
                  <a:cubicBezTo>
                    <a:pt x="11008" y="8340"/>
                    <a:pt x="11242" y="8507"/>
                    <a:pt x="11442" y="8707"/>
                  </a:cubicBezTo>
                  <a:cubicBezTo>
                    <a:pt x="11642" y="8874"/>
                    <a:pt x="11842" y="9041"/>
                    <a:pt x="12009" y="9241"/>
                  </a:cubicBezTo>
                  <a:cubicBezTo>
                    <a:pt x="12209" y="9474"/>
                    <a:pt x="12342" y="9674"/>
                    <a:pt x="12509" y="9908"/>
                  </a:cubicBezTo>
                  <a:cubicBezTo>
                    <a:pt x="12643" y="10108"/>
                    <a:pt x="12776" y="10308"/>
                    <a:pt x="12910" y="10475"/>
                  </a:cubicBezTo>
                  <a:cubicBezTo>
                    <a:pt x="13043" y="10675"/>
                    <a:pt x="13210" y="10842"/>
                    <a:pt x="13343" y="11009"/>
                  </a:cubicBezTo>
                  <a:cubicBezTo>
                    <a:pt x="13477" y="11175"/>
                    <a:pt x="13610" y="11342"/>
                    <a:pt x="13743" y="11509"/>
                  </a:cubicBezTo>
                  <a:cubicBezTo>
                    <a:pt x="13810" y="11576"/>
                    <a:pt x="13910" y="11676"/>
                    <a:pt x="13977" y="11742"/>
                  </a:cubicBezTo>
                  <a:cubicBezTo>
                    <a:pt x="14144" y="11876"/>
                    <a:pt x="14311" y="12043"/>
                    <a:pt x="14544" y="12043"/>
                  </a:cubicBezTo>
                  <a:cubicBezTo>
                    <a:pt x="14744" y="12043"/>
                    <a:pt x="14944" y="11909"/>
                    <a:pt x="15011" y="11709"/>
                  </a:cubicBezTo>
                  <a:cubicBezTo>
                    <a:pt x="15044" y="11609"/>
                    <a:pt x="15044" y="11509"/>
                    <a:pt x="15011" y="11409"/>
                  </a:cubicBezTo>
                  <a:cubicBezTo>
                    <a:pt x="14978" y="11309"/>
                    <a:pt x="14944" y="11242"/>
                    <a:pt x="14878" y="11142"/>
                  </a:cubicBezTo>
                  <a:cubicBezTo>
                    <a:pt x="14844" y="11075"/>
                    <a:pt x="14778" y="10975"/>
                    <a:pt x="14744" y="10909"/>
                  </a:cubicBezTo>
                  <a:cubicBezTo>
                    <a:pt x="14644" y="10742"/>
                    <a:pt x="14544" y="10608"/>
                    <a:pt x="14444" y="10475"/>
                  </a:cubicBezTo>
                  <a:cubicBezTo>
                    <a:pt x="14244" y="10175"/>
                    <a:pt x="14044" y="9874"/>
                    <a:pt x="13844" y="9574"/>
                  </a:cubicBezTo>
                  <a:cubicBezTo>
                    <a:pt x="13844" y="9574"/>
                    <a:pt x="13844" y="9608"/>
                    <a:pt x="13844" y="9608"/>
                  </a:cubicBezTo>
                  <a:cubicBezTo>
                    <a:pt x="13543" y="9141"/>
                    <a:pt x="13210" y="8707"/>
                    <a:pt x="12876" y="8273"/>
                  </a:cubicBezTo>
                  <a:cubicBezTo>
                    <a:pt x="12743" y="8073"/>
                    <a:pt x="12609" y="7873"/>
                    <a:pt x="12443" y="7706"/>
                  </a:cubicBezTo>
                  <a:cubicBezTo>
                    <a:pt x="12242" y="7506"/>
                    <a:pt x="12076" y="7339"/>
                    <a:pt x="11875" y="7139"/>
                  </a:cubicBezTo>
                  <a:cubicBezTo>
                    <a:pt x="11609" y="6906"/>
                    <a:pt x="11342" y="6672"/>
                    <a:pt x="11042" y="6405"/>
                  </a:cubicBezTo>
                  <a:lnTo>
                    <a:pt x="11075" y="6405"/>
                  </a:lnTo>
                  <a:cubicBezTo>
                    <a:pt x="11075" y="6305"/>
                    <a:pt x="11008" y="6239"/>
                    <a:pt x="10975" y="6138"/>
                  </a:cubicBezTo>
                  <a:cubicBezTo>
                    <a:pt x="10875" y="6038"/>
                    <a:pt x="10775" y="5938"/>
                    <a:pt x="10675" y="5872"/>
                  </a:cubicBezTo>
                  <a:cubicBezTo>
                    <a:pt x="10675" y="5838"/>
                    <a:pt x="10641" y="5805"/>
                    <a:pt x="10608" y="5805"/>
                  </a:cubicBezTo>
                  <a:cubicBezTo>
                    <a:pt x="10374" y="5571"/>
                    <a:pt x="10141" y="5305"/>
                    <a:pt x="9907" y="5104"/>
                  </a:cubicBezTo>
                  <a:cubicBezTo>
                    <a:pt x="9507" y="4737"/>
                    <a:pt x="9073" y="4371"/>
                    <a:pt x="8640" y="4037"/>
                  </a:cubicBezTo>
                  <a:cubicBezTo>
                    <a:pt x="8606" y="4004"/>
                    <a:pt x="8573" y="3970"/>
                    <a:pt x="8540" y="3937"/>
                  </a:cubicBezTo>
                  <a:cubicBezTo>
                    <a:pt x="8206" y="3637"/>
                    <a:pt x="7873" y="3336"/>
                    <a:pt x="7572" y="3036"/>
                  </a:cubicBezTo>
                  <a:cubicBezTo>
                    <a:pt x="7172" y="2669"/>
                    <a:pt x="6738" y="2369"/>
                    <a:pt x="6271" y="2102"/>
                  </a:cubicBezTo>
                  <a:cubicBezTo>
                    <a:pt x="5738" y="1769"/>
                    <a:pt x="5171" y="1435"/>
                    <a:pt x="4570" y="1235"/>
                  </a:cubicBezTo>
                  <a:cubicBezTo>
                    <a:pt x="4437" y="1168"/>
                    <a:pt x="4303" y="1135"/>
                    <a:pt x="4170" y="1068"/>
                  </a:cubicBezTo>
                  <a:cubicBezTo>
                    <a:pt x="4037" y="1035"/>
                    <a:pt x="3903" y="968"/>
                    <a:pt x="3770" y="935"/>
                  </a:cubicBezTo>
                  <a:cubicBezTo>
                    <a:pt x="3436" y="801"/>
                    <a:pt x="3103" y="701"/>
                    <a:pt x="2769" y="601"/>
                  </a:cubicBezTo>
                  <a:cubicBezTo>
                    <a:pt x="2736" y="593"/>
                    <a:pt x="2702" y="589"/>
                    <a:pt x="2670" y="589"/>
                  </a:cubicBezTo>
                  <a:cubicBezTo>
                    <a:pt x="2573" y="589"/>
                    <a:pt x="2485" y="626"/>
                    <a:pt x="2435" y="701"/>
                  </a:cubicBezTo>
                  <a:lnTo>
                    <a:pt x="2402" y="701"/>
                  </a:lnTo>
                  <a:cubicBezTo>
                    <a:pt x="2169" y="601"/>
                    <a:pt x="1902" y="534"/>
                    <a:pt x="1668" y="468"/>
                  </a:cubicBezTo>
                  <a:cubicBezTo>
                    <a:pt x="1168" y="334"/>
                    <a:pt x="667" y="167"/>
                    <a:pt x="200" y="1"/>
                  </a:cubicBezTo>
                  <a:close/>
                </a:path>
              </a:pathLst>
            </a:custGeom>
            <a:solidFill>
              <a:srgbClr val="E3D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3"/>
            <p:cNvSpPr/>
            <p:nvPr/>
          </p:nvSpPr>
          <p:spPr>
            <a:xfrm>
              <a:off x="4574275" y="2697375"/>
              <a:ext cx="1081625" cy="550425"/>
            </a:xfrm>
            <a:custGeom>
              <a:avLst/>
              <a:gdLst/>
              <a:ahLst/>
              <a:cxnLst/>
              <a:rect l="l" t="t" r="r" b="b"/>
              <a:pathLst>
                <a:path w="43265" h="22017" extrusionOk="0">
                  <a:moveTo>
                    <a:pt x="22216" y="768"/>
                  </a:moveTo>
                  <a:cubicBezTo>
                    <a:pt x="22783" y="768"/>
                    <a:pt x="23350" y="834"/>
                    <a:pt x="23851" y="901"/>
                  </a:cubicBezTo>
                  <a:cubicBezTo>
                    <a:pt x="24351" y="1001"/>
                    <a:pt x="24851" y="1068"/>
                    <a:pt x="25318" y="1168"/>
                  </a:cubicBezTo>
                  <a:cubicBezTo>
                    <a:pt x="25785" y="1268"/>
                    <a:pt x="26219" y="1401"/>
                    <a:pt x="26753" y="1535"/>
                  </a:cubicBezTo>
                  <a:lnTo>
                    <a:pt x="27487" y="1768"/>
                  </a:lnTo>
                  <a:lnTo>
                    <a:pt x="28120" y="1968"/>
                  </a:lnTo>
                  <a:cubicBezTo>
                    <a:pt x="28587" y="2069"/>
                    <a:pt x="29021" y="2235"/>
                    <a:pt x="29488" y="2435"/>
                  </a:cubicBezTo>
                  <a:cubicBezTo>
                    <a:pt x="29755" y="2536"/>
                    <a:pt x="30022" y="2669"/>
                    <a:pt x="30289" y="2769"/>
                  </a:cubicBezTo>
                  <a:lnTo>
                    <a:pt x="30455" y="2836"/>
                  </a:lnTo>
                  <a:cubicBezTo>
                    <a:pt x="30622" y="2902"/>
                    <a:pt x="30822" y="2969"/>
                    <a:pt x="30989" y="3036"/>
                  </a:cubicBezTo>
                  <a:cubicBezTo>
                    <a:pt x="31256" y="3169"/>
                    <a:pt x="31523" y="3303"/>
                    <a:pt x="31823" y="3436"/>
                  </a:cubicBezTo>
                  <a:lnTo>
                    <a:pt x="32057" y="3570"/>
                  </a:lnTo>
                  <a:cubicBezTo>
                    <a:pt x="32423" y="3736"/>
                    <a:pt x="32824" y="3937"/>
                    <a:pt x="33191" y="4137"/>
                  </a:cubicBezTo>
                  <a:cubicBezTo>
                    <a:pt x="33558" y="4337"/>
                    <a:pt x="33925" y="4537"/>
                    <a:pt x="34291" y="4804"/>
                  </a:cubicBezTo>
                  <a:cubicBezTo>
                    <a:pt x="34625" y="5037"/>
                    <a:pt x="34959" y="5271"/>
                    <a:pt x="35259" y="5504"/>
                  </a:cubicBezTo>
                  <a:cubicBezTo>
                    <a:pt x="35492" y="5705"/>
                    <a:pt x="35726" y="5905"/>
                    <a:pt x="35959" y="6105"/>
                  </a:cubicBezTo>
                  <a:cubicBezTo>
                    <a:pt x="36226" y="6338"/>
                    <a:pt x="36460" y="6538"/>
                    <a:pt x="36660" y="6739"/>
                  </a:cubicBezTo>
                  <a:cubicBezTo>
                    <a:pt x="36793" y="6905"/>
                    <a:pt x="36960" y="7039"/>
                    <a:pt x="37093" y="7206"/>
                  </a:cubicBezTo>
                  <a:lnTo>
                    <a:pt x="37327" y="7439"/>
                  </a:lnTo>
                  <a:cubicBezTo>
                    <a:pt x="37460" y="7573"/>
                    <a:pt x="37560" y="7673"/>
                    <a:pt x="37694" y="7806"/>
                  </a:cubicBezTo>
                  <a:cubicBezTo>
                    <a:pt x="37794" y="7939"/>
                    <a:pt x="37894" y="8073"/>
                    <a:pt x="37994" y="8206"/>
                  </a:cubicBezTo>
                  <a:cubicBezTo>
                    <a:pt x="38094" y="8340"/>
                    <a:pt x="38228" y="8507"/>
                    <a:pt x="38328" y="8673"/>
                  </a:cubicBezTo>
                  <a:lnTo>
                    <a:pt x="38461" y="8840"/>
                  </a:lnTo>
                  <a:lnTo>
                    <a:pt x="38528" y="8907"/>
                  </a:lnTo>
                  <a:cubicBezTo>
                    <a:pt x="38595" y="9007"/>
                    <a:pt x="38661" y="9074"/>
                    <a:pt x="38728" y="9174"/>
                  </a:cubicBezTo>
                  <a:cubicBezTo>
                    <a:pt x="38861" y="9374"/>
                    <a:pt x="38995" y="9541"/>
                    <a:pt x="39062" y="9741"/>
                  </a:cubicBezTo>
                  <a:cubicBezTo>
                    <a:pt x="39195" y="9941"/>
                    <a:pt x="39295" y="10174"/>
                    <a:pt x="39428" y="10408"/>
                  </a:cubicBezTo>
                  <a:cubicBezTo>
                    <a:pt x="39495" y="10508"/>
                    <a:pt x="39562" y="10608"/>
                    <a:pt x="39662" y="10708"/>
                  </a:cubicBezTo>
                  <a:cubicBezTo>
                    <a:pt x="39729" y="10842"/>
                    <a:pt x="39795" y="10942"/>
                    <a:pt x="39829" y="11008"/>
                  </a:cubicBezTo>
                  <a:cubicBezTo>
                    <a:pt x="39962" y="11242"/>
                    <a:pt x="40096" y="11475"/>
                    <a:pt x="40196" y="11675"/>
                  </a:cubicBezTo>
                  <a:lnTo>
                    <a:pt x="40262" y="11809"/>
                  </a:lnTo>
                  <a:cubicBezTo>
                    <a:pt x="40362" y="11976"/>
                    <a:pt x="40463" y="12142"/>
                    <a:pt x="40529" y="12343"/>
                  </a:cubicBezTo>
                  <a:cubicBezTo>
                    <a:pt x="40596" y="12443"/>
                    <a:pt x="40629" y="12543"/>
                    <a:pt x="40696" y="12676"/>
                  </a:cubicBezTo>
                  <a:lnTo>
                    <a:pt x="40729" y="12776"/>
                  </a:lnTo>
                  <a:lnTo>
                    <a:pt x="40829" y="13010"/>
                  </a:lnTo>
                  <a:cubicBezTo>
                    <a:pt x="40863" y="13110"/>
                    <a:pt x="40896" y="13210"/>
                    <a:pt x="40963" y="13310"/>
                  </a:cubicBezTo>
                  <a:lnTo>
                    <a:pt x="40996" y="13410"/>
                  </a:lnTo>
                  <a:lnTo>
                    <a:pt x="41130" y="13677"/>
                  </a:lnTo>
                  <a:cubicBezTo>
                    <a:pt x="41230" y="13944"/>
                    <a:pt x="41330" y="14144"/>
                    <a:pt x="41430" y="14311"/>
                  </a:cubicBezTo>
                  <a:lnTo>
                    <a:pt x="41597" y="14578"/>
                  </a:lnTo>
                  <a:lnTo>
                    <a:pt x="41697" y="14711"/>
                  </a:lnTo>
                  <a:lnTo>
                    <a:pt x="41763" y="14878"/>
                  </a:lnTo>
                  <a:cubicBezTo>
                    <a:pt x="41864" y="15045"/>
                    <a:pt x="41964" y="15211"/>
                    <a:pt x="42030" y="15345"/>
                  </a:cubicBezTo>
                  <a:cubicBezTo>
                    <a:pt x="42164" y="15745"/>
                    <a:pt x="42264" y="16112"/>
                    <a:pt x="42331" y="16446"/>
                  </a:cubicBezTo>
                  <a:cubicBezTo>
                    <a:pt x="42331" y="16612"/>
                    <a:pt x="42331" y="16812"/>
                    <a:pt x="42331" y="17013"/>
                  </a:cubicBezTo>
                  <a:lnTo>
                    <a:pt x="42364" y="17113"/>
                  </a:lnTo>
                  <a:cubicBezTo>
                    <a:pt x="42364" y="17313"/>
                    <a:pt x="42364" y="17480"/>
                    <a:pt x="42331" y="17646"/>
                  </a:cubicBezTo>
                  <a:cubicBezTo>
                    <a:pt x="42297" y="17880"/>
                    <a:pt x="42230" y="18113"/>
                    <a:pt x="42097" y="18414"/>
                  </a:cubicBezTo>
                  <a:cubicBezTo>
                    <a:pt x="42030" y="18547"/>
                    <a:pt x="41964" y="18680"/>
                    <a:pt x="41897" y="18814"/>
                  </a:cubicBezTo>
                  <a:cubicBezTo>
                    <a:pt x="41797" y="18981"/>
                    <a:pt x="41697" y="19114"/>
                    <a:pt x="41597" y="19214"/>
                  </a:cubicBezTo>
                  <a:cubicBezTo>
                    <a:pt x="41430" y="19414"/>
                    <a:pt x="41263" y="19614"/>
                    <a:pt x="41096" y="19781"/>
                  </a:cubicBezTo>
                  <a:cubicBezTo>
                    <a:pt x="40863" y="20015"/>
                    <a:pt x="40629" y="20182"/>
                    <a:pt x="40396" y="20348"/>
                  </a:cubicBezTo>
                  <a:cubicBezTo>
                    <a:pt x="40062" y="20615"/>
                    <a:pt x="39595" y="20915"/>
                    <a:pt x="39095" y="21116"/>
                  </a:cubicBezTo>
                  <a:cubicBezTo>
                    <a:pt x="38928" y="21182"/>
                    <a:pt x="38728" y="21249"/>
                    <a:pt x="38561" y="21282"/>
                  </a:cubicBezTo>
                  <a:cubicBezTo>
                    <a:pt x="38361" y="21349"/>
                    <a:pt x="38128" y="21382"/>
                    <a:pt x="37894" y="21416"/>
                  </a:cubicBezTo>
                  <a:cubicBezTo>
                    <a:pt x="37494" y="21449"/>
                    <a:pt x="37093" y="21482"/>
                    <a:pt x="36693" y="21482"/>
                  </a:cubicBezTo>
                  <a:cubicBezTo>
                    <a:pt x="36226" y="21482"/>
                    <a:pt x="35759" y="21449"/>
                    <a:pt x="35359" y="21382"/>
                  </a:cubicBezTo>
                  <a:cubicBezTo>
                    <a:pt x="34959" y="21316"/>
                    <a:pt x="34625" y="21249"/>
                    <a:pt x="34325" y="21149"/>
                  </a:cubicBezTo>
                  <a:cubicBezTo>
                    <a:pt x="33958" y="21015"/>
                    <a:pt x="33624" y="20882"/>
                    <a:pt x="33257" y="20749"/>
                  </a:cubicBezTo>
                  <a:cubicBezTo>
                    <a:pt x="32890" y="20582"/>
                    <a:pt x="32490" y="20348"/>
                    <a:pt x="32057" y="20081"/>
                  </a:cubicBezTo>
                  <a:cubicBezTo>
                    <a:pt x="31656" y="19848"/>
                    <a:pt x="31256" y="19581"/>
                    <a:pt x="30856" y="19314"/>
                  </a:cubicBezTo>
                  <a:cubicBezTo>
                    <a:pt x="30489" y="19081"/>
                    <a:pt x="30122" y="18847"/>
                    <a:pt x="29755" y="18614"/>
                  </a:cubicBezTo>
                  <a:cubicBezTo>
                    <a:pt x="29355" y="18347"/>
                    <a:pt x="28921" y="18113"/>
                    <a:pt x="28521" y="17847"/>
                  </a:cubicBezTo>
                  <a:cubicBezTo>
                    <a:pt x="28087" y="17613"/>
                    <a:pt x="27653" y="17380"/>
                    <a:pt x="27253" y="17113"/>
                  </a:cubicBezTo>
                  <a:cubicBezTo>
                    <a:pt x="26986" y="16979"/>
                    <a:pt x="26753" y="16846"/>
                    <a:pt x="26519" y="16712"/>
                  </a:cubicBezTo>
                  <a:cubicBezTo>
                    <a:pt x="26352" y="16646"/>
                    <a:pt x="26186" y="16546"/>
                    <a:pt x="26019" y="16446"/>
                  </a:cubicBezTo>
                  <a:cubicBezTo>
                    <a:pt x="25652" y="16245"/>
                    <a:pt x="25218" y="16012"/>
                    <a:pt x="24751" y="15812"/>
                  </a:cubicBezTo>
                  <a:cubicBezTo>
                    <a:pt x="24518" y="15678"/>
                    <a:pt x="24284" y="15578"/>
                    <a:pt x="24051" y="15445"/>
                  </a:cubicBezTo>
                  <a:lnTo>
                    <a:pt x="23851" y="15378"/>
                  </a:lnTo>
                  <a:lnTo>
                    <a:pt x="23484" y="15211"/>
                  </a:lnTo>
                  <a:cubicBezTo>
                    <a:pt x="22983" y="14978"/>
                    <a:pt x="22550" y="14778"/>
                    <a:pt x="22116" y="14611"/>
                  </a:cubicBezTo>
                  <a:cubicBezTo>
                    <a:pt x="21682" y="14444"/>
                    <a:pt x="21215" y="14277"/>
                    <a:pt x="20715" y="14111"/>
                  </a:cubicBezTo>
                  <a:cubicBezTo>
                    <a:pt x="20315" y="14010"/>
                    <a:pt x="19915" y="13877"/>
                    <a:pt x="19514" y="13777"/>
                  </a:cubicBezTo>
                  <a:lnTo>
                    <a:pt x="19448" y="13744"/>
                  </a:lnTo>
                  <a:lnTo>
                    <a:pt x="19347" y="13710"/>
                  </a:lnTo>
                  <a:cubicBezTo>
                    <a:pt x="18880" y="13577"/>
                    <a:pt x="18413" y="13443"/>
                    <a:pt x="17913" y="13343"/>
                  </a:cubicBezTo>
                  <a:cubicBezTo>
                    <a:pt x="17379" y="13210"/>
                    <a:pt x="16946" y="13110"/>
                    <a:pt x="16579" y="13043"/>
                  </a:cubicBezTo>
                  <a:cubicBezTo>
                    <a:pt x="16112" y="12976"/>
                    <a:pt x="15645" y="12910"/>
                    <a:pt x="15044" y="12843"/>
                  </a:cubicBezTo>
                  <a:cubicBezTo>
                    <a:pt x="14544" y="12810"/>
                    <a:pt x="14077" y="12776"/>
                    <a:pt x="13610" y="12776"/>
                  </a:cubicBezTo>
                  <a:lnTo>
                    <a:pt x="13443" y="12776"/>
                  </a:lnTo>
                  <a:cubicBezTo>
                    <a:pt x="12976" y="12776"/>
                    <a:pt x="12576" y="12776"/>
                    <a:pt x="12209" y="12810"/>
                  </a:cubicBezTo>
                  <a:cubicBezTo>
                    <a:pt x="11242" y="12876"/>
                    <a:pt x="10274" y="12976"/>
                    <a:pt x="9340" y="13177"/>
                  </a:cubicBezTo>
                  <a:cubicBezTo>
                    <a:pt x="8873" y="13243"/>
                    <a:pt x="8406" y="13343"/>
                    <a:pt x="8006" y="13477"/>
                  </a:cubicBezTo>
                  <a:cubicBezTo>
                    <a:pt x="7739" y="13543"/>
                    <a:pt x="7506" y="13610"/>
                    <a:pt x="7272" y="13677"/>
                  </a:cubicBezTo>
                  <a:cubicBezTo>
                    <a:pt x="7139" y="13710"/>
                    <a:pt x="7005" y="13777"/>
                    <a:pt x="6872" y="13810"/>
                  </a:cubicBezTo>
                  <a:lnTo>
                    <a:pt x="6672" y="13910"/>
                  </a:lnTo>
                  <a:cubicBezTo>
                    <a:pt x="6238" y="14077"/>
                    <a:pt x="5804" y="14244"/>
                    <a:pt x="5337" y="14411"/>
                  </a:cubicBezTo>
                  <a:cubicBezTo>
                    <a:pt x="5037" y="14544"/>
                    <a:pt x="4737" y="14711"/>
                    <a:pt x="4470" y="14844"/>
                  </a:cubicBezTo>
                  <a:cubicBezTo>
                    <a:pt x="4370" y="14911"/>
                    <a:pt x="4237" y="14978"/>
                    <a:pt x="4137" y="15045"/>
                  </a:cubicBezTo>
                  <a:lnTo>
                    <a:pt x="3536" y="15345"/>
                  </a:lnTo>
                  <a:lnTo>
                    <a:pt x="2902" y="15678"/>
                  </a:lnTo>
                  <a:cubicBezTo>
                    <a:pt x="2669" y="15812"/>
                    <a:pt x="2402" y="15912"/>
                    <a:pt x="2135" y="16045"/>
                  </a:cubicBezTo>
                  <a:cubicBezTo>
                    <a:pt x="1935" y="16112"/>
                    <a:pt x="1735" y="16145"/>
                    <a:pt x="1501" y="16179"/>
                  </a:cubicBezTo>
                  <a:lnTo>
                    <a:pt x="1468" y="16179"/>
                  </a:lnTo>
                  <a:cubicBezTo>
                    <a:pt x="1468" y="16179"/>
                    <a:pt x="1435" y="16179"/>
                    <a:pt x="1435" y="16212"/>
                  </a:cubicBezTo>
                  <a:cubicBezTo>
                    <a:pt x="1401" y="16179"/>
                    <a:pt x="1401" y="16179"/>
                    <a:pt x="1368" y="16179"/>
                  </a:cubicBezTo>
                  <a:lnTo>
                    <a:pt x="1001" y="16179"/>
                  </a:lnTo>
                  <a:cubicBezTo>
                    <a:pt x="968" y="16179"/>
                    <a:pt x="934" y="16145"/>
                    <a:pt x="868" y="16145"/>
                  </a:cubicBezTo>
                  <a:cubicBezTo>
                    <a:pt x="801" y="16145"/>
                    <a:pt x="734" y="16112"/>
                    <a:pt x="667" y="16112"/>
                  </a:cubicBezTo>
                  <a:cubicBezTo>
                    <a:pt x="667" y="16112"/>
                    <a:pt x="634" y="16079"/>
                    <a:pt x="634" y="16079"/>
                  </a:cubicBezTo>
                  <a:cubicBezTo>
                    <a:pt x="634" y="16012"/>
                    <a:pt x="601" y="16012"/>
                    <a:pt x="634" y="15979"/>
                  </a:cubicBezTo>
                  <a:cubicBezTo>
                    <a:pt x="634" y="15878"/>
                    <a:pt x="667" y="15778"/>
                    <a:pt x="701" y="15678"/>
                  </a:cubicBezTo>
                  <a:cubicBezTo>
                    <a:pt x="768" y="15545"/>
                    <a:pt x="801" y="15445"/>
                    <a:pt x="834" y="15311"/>
                  </a:cubicBezTo>
                  <a:cubicBezTo>
                    <a:pt x="934" y="15111"/>
                    <a:pt x="1068" y="14911"/>
                    <a:pt x="1235" y="14678"/>
                  </a:cubicBezTo>
                  <a:cubicBezTo>
                    <a:pt x="1401" y="14511"/>
                    <a:pt x="1601" y="14344"/>
                    <a:pt x="1802" y="14177"/>
                  </a:cubicBezTo>
                  <a:cubicBezTo>
                    <a:pt x="1968" y="14044"/>
                    <a:pt x="2169" y="13877"/>
                    <a:pt x="2335" y="13744"/>
                  </a:cubicBezTo>
                  <a:lnTo>
                    <a:pt x="2435" y="13677"/>
                  </a:lnTo>
                  <a:cubicBezTo>
                    <a:pt x="2602" y="13577"/>
                    <a:pt x="2769" y="13443"/>
                    <a:pt x="2936" y="13343"/>
                  </a:cubicBezTo>
                  <a:cubicBezTo>
                    <a:pt x="3167" y="13244"/>
                    <a:pt x="3366" y="13145"/>
                    <a:pt x="3565" y="13046"/>
                  </a:cubicBezTo>
                  <a:lnTo>
                    <a:pt x="3565" y="13046"/>
                  </a:lnTo>
                  <a:lnTo>
                    <a:pt x="3503" y="13076"/>
                  </a:lnTo>
                  <a:lnTo>
                    <a:pt x="3503" y="13076"/>
                  </a:lnTo>
                  <a:lnTo>
                    <a:pt x="3603" y="13043"/>
                  </a:lnTo>
                  <a:lnTo>
                    <a:pt x="3836" y="12976"/>
                  </a:lnTo>
                  <a:lnTo>
                    <a:pt x="4137" y="12843"/>
                  </a:lnTo>
                  <a:lnTo>
                    <a:pt x="4203" y="12810"/>
                  </a:lnTo>
                  <a:cubicBezTo>
                    <a:pt x="4504" y="12710"/>
                    <a:pt x="4770" y="12609"/>
                    <a:pt x="5071" y="12509"/>
                  </a:cubicBezTo>
                  <a:cubicBezTo>
                    <a:pt x="5237" y="12443"/>
                    <a:pt x="5438" y="12376"/>
                    <a:pt x="5604" y="12343"/>
                  </a:cubicBezTo>
                  <a:cubicBezTo>
                    <a:pt x="5704" y="12309"/>
                    <a:pt x="5838" y="12276"/>
                    <a:pt x="5938" y="12243"/>
                  </a:cubicBezTo>
                  <a:lnTo>
                    <a:pt x="6105" y="12209"/>
                  </a:lnTo>
                  <a:cubicBezTo>
                    <a:pt x="6705" y="12042"/>
                    <a:pt x="7339" y="11942"/>
                    <a:pt x="7939" y="11876"/>
                  </a:cubicBezTo>
                  <a:cubicBezTo>
                    <a:pt x="8106" y="11842"/>
                    <a:pt x="8273" y="11842"/>
                    <a:pt x="8440" y="11842"/>
                  </a:cubicBezTo>
                  <a:cubicBezTo>
                    <a:pt x="8540" y="11842"/>
                    <a:pt x="8640" y="11809"/>
                    <a:pt x="8740" y="11809"/>
                  </a:cubicBezTo>
                  <a:lnTo>
                    <a:pt x="8940" y="11809"/>
                  </a:lnTo>
                  <a:cubicBezTo>
                    <a:pt x="9240" y="11809"/>
                    <a:pt x="9574" y="11809"/>
                    <a:pt x="9974" y="11742"/>
                  </a:cubicBezTo>
                  <a:lnTo>
                    <a:pt x="10007" y="11742"/>
                  </a:lnTo>
                  <a:cubicBezTo>
                    <a:pt x="10441" y="11709"/>
                    <a:pt x="10841" y="11675"/>
                    <a:pt x="11242" y="11675"/>
                  </a:cubicBezTo>
                  <a:cubicBezTo>
                    <a:pt x="11675" y="11675"/>
                    <a:pt x="12076" y="11675"/>
                    <a:pt x="12476" y="11709"/>
                  </a:cubicBezTo>
                  <a:lnTo>
                    <a:pt x="12609" y="11709"/>
                  </a:lnTo>
                  <a:lnTo>
                    <a:pt x="13043" y="11742"/>
                  </a:lnTo>
                  <a:cubicBezTo>
                    <a:pt x="13377" y="11742"/>
                    <a:pt x="13677" y="11742"/>
                    <a:pt x="14010" y="11776"/>
                  </a:cubicBezTo>
                  <a:lnTo>
                    <a:pt x="14244" y="11776"/>
                  </a:lnTo>
                  <a:cubicBezTo>
                    <a:pt x="14411" y="11809"/>
                    <a:pt x="14544" y="11809"/>
                    <a:pt x="14677" y="11809"/>
                  </a:cubicBezTo>
                  <a:cubicBezTo>
                    <a:pt x="14911" y="11809"/>
                    <a:pt x="15144" y="11842"/>
                    <a:pt x="15378" y="11876"/>
                  </a:cubicBezTo>
                  <a:cubicBezTo>
                    <a:pt x="15845" y="11942"/>
                    <a:pt x="16312" y="12042"/>
                    <a:pt x="16746" y="12176"/>
                  </a:cubicBezTo>
                  <a:cubicBezTo>
                    <a:pt x="17179" y="12309"/>
                    <a:pt x="17646" y="12443"/>
                    <a:pt x="18147" y="12576"/>
                  </a:cubicBezTo>
                  <a:cubicBezTo>
                    <a:pt x="18480" y="12710"/>
                    <a:pt x="18780" y="12810"/>
                    <a:pt x="19114" y="12943"/>
                  </a:cubicBezTo>
                  <a:lnTo>
                    <a:pt x="19481" y="13076"/>
                  </a:lnTo>
                  <a:cubicBezTo>
                    <a:pt x="19848" y="13210"/>
                    <a:pt x="20181" y="13343"/>
                    <a:pt x="20548" y="13477"/>
                  </a:cubicBezTo>
                  <a:lnTo>
                    <a:pt x="20582" y="13510"/>
                  </a:lnTo>
                  <a:lnTo>
                    <a:pt x="20782" y="13577"/>
                  </a:lnTo>
                  <a:lnTo>
                    <a:pt x="21049" y="13710"/>
                  </a:lnTo>
                  <a:cubicBezTo>
                    <a:pt x="21182" y="13777"/>
                    <a:pt x="21349" y="13844"/>
                    <a:pt x="21516" y="13877"/>
                  </a:cubicBezTo>
                  <a:lnTo>
                    <a:pt x="21749" y="13977"/>
                  </a:lnTo>
                  <a:lnTo>
                    <a:pt x="21816" y="14010"/>
                  </a:lnTo>
                  <a:cubicBezTo>
                    <a:pt x="21949" y="14044"/>
                    <a:pt x="22083" y="14111"/>
                    <a:pt x="22216" y="14144"/>
                  </a:cubicBezTo>
                  <a:cubicBezTo>
                    <a:pt x="22250" y="14177"/>
                    <a:pt x="22283" y="14177"/>
                    <a:pt x="22316" y="14177"/>
                  </a:cubicBezTo>
                  <a:cubicBezTo>
                    <a:pt x="22383" y="14177"/>
                    <a:pt x="22416" y="14144"/>
                    <a:pt x="22450" y="14111"/>
                  </a:cubicBezTo>
                  <a:cubicBezTo>
                    <a:pt x="22483" y="14077"/>
                    <a:pt x="22483" y="14010"/>
                    <a:pt x="22483" y="13977"/>
                  </a:cubicBezTo>
                  <a:cubicBezTo>
                    <a:pt x="22450" y="13944"/>
                    <a:pt x="22450" y="13910"/>
                    <a:pt x="22416" y="13877"/>
                  </a:cubicBezTo>
                  <a:cubicBezTo>
                    <a:pt x="22250" y="13810"/>
                    <a:pt x="22083" y="13744"/>
                    <a:pt x="21949" y="13677"/>
                  </a:cubicBezTo>
                  <a:cubicBezTo>
                    <a:pt x="21749" y="13610"/>
                    <a:pt x="21582" y="13543"/>
                    <a:pt x="21416" y="13477"/>
                  </a:cubicBezTo>
                  <a:lnTo>
                    <a:pt x="21215" y="13377"/>
                  </a:lnTo>
                  <a:lnTo>
                    <a:pt x="21182" y="13343"/>
                  </a:lnTo>
                  <a:cubicBezTo>
                    <a:pt x="21115" y="13310"/>
                    <a:pt x="21049" y="13277"/>
                    <a:pt x="20982" y="13277"/>
                  </a:cubicBezTo>
                  <a:lnTo>
                    <a:pt x="20782" y="13177"/>
                  </a:lnTo>
                  <a:lnTo>
                    <a:pt x="20648" y="13110"/>
                  </a:lnTo>
                  <a:lnTo>
                    <a:pt x="20515" y="13043"/>
                  </a:lnTo>
                  <a:lnTo>
                    <a:pt x="20448" y="13043"/>
                  </a:lnTo>
                  <a:cubicBezTo>
                    <a:pt x="20248" y="12943"/>
                    <a:pt x="20048" y="12843"/>
                    <a:pt x="19881" y="12776"/>
                  </a:cubicBezTo>
                  <a:cubicBezTo>
                    <a:pt x="19748" y="12743"/>
                    <a:pt x="19581" y="12676"/>
                    <a:pt x="19414" y="12609"/>
                  </a:cubicBezTo>
                  <a:lnTo>
                    <a:pt x="19214" y="12543"/>
                  </a:lnTo>
                  <a:lnTo>
                    <a:pt x="19081" y="12509"/>
                  </a:lnTo>
                  <a:cubicBezTo>
                    <a:pt x="18714" y="12376"/>
                    <a:pt x="18280" y="12209"/>
                    <a:pt x="17880" y="12076"/>
                  </a:cubicBezTo>
                  <a:cubicBezTo>
                    <a:pt x="17413" y="11942"/>
                    <a:pt x="16946" y="11809"/>
                    <a:pt x="16479" y="11709"/>
                  </a:cubicBezTo>
                  <a:cubicBezTo>
                    <a:pt x="16045" y="11575"/>
                    <a:pt x="15578" y="11475"/>
                    <a:pt x="15078" y="11409"/>
                  </a:cubicBezTo>
                  <a:cubicBezTo>
                    <a:pt x="14911" y="11409"/>
                    <a:pt x="14778" y="11409"/>
                    <a:pt x="14611" y="11375"/>
                  </a:cubicBezTo>
                  <a:lnTo>
                    <a:pt x="14377" y="11375"/>
                  </a:lnTo>
                  <a:lnTo>
                    <a:pt x="14144" y="11342"/>
                  </a:lnTo>
                  <a:lnTo>
                    <a:pt x="13677" y="11342"/>
                  </a:lnTo>
                  <a:cubicBezTo>
                    <a:pt x="13477" y="11309"/>
                    <a:pt x="13310" y="11309"/>
                    <a:pt x="13110" y="11309"/>
                  </a:cubicBezTo>
                  <a:lnTo>
                    <a:pt x="12910" y="11309"/>
                  </a:lnTo>
                  <a:cubicBezTo>
                    <a:pt x="12709" y="11275"/>
                    <a:pt x="12476" y="11275"/>
                    <a:pt x="12242" y="11275"/>
                  </a:cubicBezTo>
                  <a:cubicBezTo>
                    <a:pt x="11775" y="11242"/>
                    <a:pt x="11342" y="11208"/>
                    <a:pt x="10875" y="11208"/>
                  </a:cubicBezTo>
                  <a:lnTo>
                    <a:pt x="10208" y="11208"/>
                  </a:lnTo>
                  <a:cubicBezTo>
                    <a:pt x="10108" y="11208"/>
                    <a:pt x="10007" y="11208"/>
                    <a:pt x="9907" y="11242"/>
                  </a:cubicBezTo>
                  <a:lnTo>
                    <a:pt x="8306" y="11242"/>
                  </a:lnTo>
                  <a:cubicBezTo>
                    <a:pt x="7873" y="11275"/>
                    <a:pt x="7472" y="11342"/>
                    <a:pt x="7072" y="11375"/>
                  </a:cubicBezTo>
                  <a:cubicBezTo>
                    <a:pt x="6872" y="11409"/>
                    <a:pt x="6672" y="11442"/>
                    <a:pt x="6472" y="11509"/>
                  </a:cubicBezTo>
                  <a:cubicBezTo>
                    <a:pt x="6338" y="11509"/>
                    <a:pt x="6205" y="11542"/>
                    <a:pt x="6071" y="11575"/>
                  </a:cubicBezTo>
                  <a:lnTo>
                    <a:pt x="5971" y="11609"/>
                  </a:lnTo>
                  <a:lnTo>
                    <a:pt x="5804" y="11642"/>
                  </a:lnTo>
                  <a:lnTo>
                    <a:pt x="5671" y="11642"/>
                  </a:lnTo>
                  <a:cubicBezTo>
                    <a:pt x="5504" y="11709"/>
                    <a:pt x="5337" y="11742"/>
                    <a:pt x="5137" y="11776"/>
                  </a:cubicBezTo>
                  <a:cubicBezTo>
                    <a:pt x="4971" y="11809"/>
                    <a:pt x="4804" y="11876"/>
                    <a:pt x="4637" y="11909"/>
                  </a:cubicBezTo>
                  <a:lnTo>
                    <a:pt x="4570" y="11942"/>
                  </a:lnTo>
                  <a:lnTo>
                    <a:pt x="4470" y="11976"/>
                  </a:lnTo>
                  <a:lnTo>
                    <a:pt x="4137" y="12076"/>
                  </a:lnTo>
                  <a:lnTo>
                    <a:pt x="4137" y="12076"/>
                  </a:lnTo>
                  <a:lnTo>
                    <a:pt x="4203" y="12042"/>
                  </a:lnTo>
                  <a:lnTo>
                    <a:pt x="4237" y="12009"/>
                  </a:lnTo>
                  <a:cubicBezTo>
                    <a:pt x="4303" y="11909"/>
                    <a:pt x="4370" y="11809"/>
                    <a:pt x="4437" y="11709"/>
                  </a:cubicBezTo>
                  <a:cubicBezTo>
                    <a:pt x="4570" y="11509"/>
                    <a:pt x="4670" y="11275"/>
                    <a:pt x="4770" y="11075"/>
                  </a:cubicBezTo>
                  <a:lnTo>
                    <a:pt x="4804" y="11008"/>
                  </a:lnTo>
                  <a:lnTo>
                    <a:pt x="4870" y="10875"/>
                  </a:lnTo>
                  <a:cubicBezTo>
                    <a:pt x="4904" y="10741"/>
                    <a:pt x="4971" y="10575"/>
                    <a:pt x="5071" y="10441"/>
                  </a:cubicBezTo>
                  <a:cubicBezTo>
                    <a:pt x="5104" y="10341"/>
                    <a:pt x="5171" y="10241"/>
                    <a:pt x="5237" y="10141"/>
                  </a:cubicBezTo>
                  <a:cubicBezTo>
                    <a:pt x="5271" y="10074"/>
                    <a:pt x="5337" y="10008"/>
                    <a:pt x="5371" y="9941"/>
                  </a:cubicBezTo>
                  <a:lnTo>
                    <a:pt x="5504" y="9741"/>
                  </a:lnTo>
                  <a:cubicBezTo>
                    <a:pt x="5571" y="9607"/>
                    <a:pt x="5638" y="9507"/>
                    <a:pt x="5704" y="9374"/>
                  </a:cubicBezTo>
                  <a:cubicBezTo>
                    <a:pt x="5804" y="9207"/>
                    <a:pt x="5938" y="9007"/>
                    <a:pt x="6071" y="8807"/>
                  </a:cubicBezTo>
                  <a:cubicBezTo>
                    <a:pt x="6105" y="8773"/>
                    <a:pt x="6138" y="8740"/>
                    <a:pt x="6171" y="8673"/>
                  </a:cubicBezTo>
                  <a:cubicBezTo>
                    <a:pt x="6271" y="8573"/>
                    <a:pt x="6338" y="8473"/>
                    <a:pt x="6438" y="8373"/>
                  </a:cubicBezTo>
                  <a:lnTo>
                    <a:pt x="6505" y="8273"/>
                  </a:lnTo>
                  <a:cubicBezTo>
                    <a:pt x="6638" y="8140"/>
                    <a:pt x="6772" y="8006"/>
                    <a:pt x="6872" y="7873"/>
                  </a:cubicBezTo>
                  <a:lnTo>
                    <a:pt x="7105" y="7573"/>
                  </a:lnTo>
                  <a:cubicBezTo>
                    <a:pt x="7306" y="7339"/>
                    <a:pt x="7506" y="7106"/>
                    <a:pt x="7706" y="6872"/>
                  </a:cubicBezTo>
                  <a:cubicBezTo>
                    <a:pt x="8006" y="6538"/>
                    <a:pt x="8340" y="6272"/>
                    <a:pt x="8640" y="6005"/>
                  </a:cubicBezTo>
                  <a:lnTo>
                    <a:pt x="8773" y="5871"/>
                  </a:lnTo>
                  <a:cubicBezTo>
                    <a:pt x="9073" y="5638"/>
                    <a:pt x="9374" y="5371"/>
                    <a:pt x="9674" y="5171"/>
                  </a:cubicBezTo>
                  <a:cubicBezTo>
                    <a:pt x="10007" y="4937"/>
                    <a:pt x="10374" y="4704"/>
                    <a:pt x="10808" y="4437"/>
                  </a:cubicBezTo>
                  <a:lnTo>
                    <a:pt x="10975" y="4337"/>
                  </a:lnTo>
                  <a:lnTo>
                    <a:pt x="11142" y="4237"/>
                  </a:lnTo>
                  <a:lnTo>
                    <a:pt x="11408" y="4070"/>
                  </a:lnTo>
                  <a:cubicBezTo>
                    <a:pt x="11542" y="4003"/>
                    <a:pt x="11675" y="3937"/>
                    <a:pt x="11809" y="3870"/>
                  </a:cubicBezTo>
                  <a:lnTo>
                    <a:pt x="12009" y="3736"/>
                  </a:lnTo>
                  <a:lnTo>
                    <a:pt x="12076" y="3670"/>
                  </a:lnTo>
                  <a:cubicBezTo>
                    <a:pt x="12443" y="3470"/>
                    <a:pt x="12843" y="3236"/>
                    <a:pt x="13210" y="3036"/>
                  </a:cubicBezTo>
                  <a:cubicBezTo>
                    <a:pt x="13377" y="2969"/>
                    <a:pt x="13510" y="2902"/>
                    <a:pt x="13643" y="2836"/>
                  </a:cubicBezTo>
                  <a:lnTo>
                    <a:pt x="13810" y="2736"/>
                  </a:lnTo>
                  <a:cubicBezTo>
                    <a:pt x="14044" y="2636"/>
                    <a:pt x="14244" y="2536"/>
                    <a:pt x="14477" y="2435"/>
                  </a:cubicBezTo>
                  <a:cubicBezTo>
                    <a:pt x="14677" y="2369"/>
                    <a:pt x="14878" y="2302"/>
                    <a:pt x="15078" y="2235"/>
                  </a:cubicBezTo>
                  <a:cubicBezTo>
                    <a:pt x="15211" y="2202"/>
                    <a:pt x="15345" y="2169"/>
                    <a:pt x="15511" y="2135"/>
                  </a:cubicBezTo>
                  <a:lnTo>
                    <a:pt x="15578" y="2102"/>
                  </a:lnTo>
                  <a:lnTo>
                    <a:pt x="15745" y="2069"/>
                  </a:lnTo>
                  <a:cubicBezTo>
                    <a:pt x="16212" y="1935"/>
                    <a:pt x="16712" y="1768"/>
                    <a:pt x="17113" y="1635"/>
                  </a:cubicBezTo>
                  <a:cubicBezTo>
                    <a:pt x="17513" y="1468"/>
                    <a:pt x="18013" y="1335"/>
                    <a:pt x="18514" y="1201"/>
                  </a:cubicBezTo>
                  <a:cubicBezTo>
                    <a:pt x="18780" y="1135"/>
                    <a:pt x="19081" y="1101"/>
                    <a:pt x="19347" y="1068"/>
                  </a:cubicBezTo>
                  <a:cubicBezTo>
                    <a:pt x="19548" y="1034"/>
                    <a:pt x="19748" y="1001"/>
                    <a:pt x="19948" y="968"/>
                  </a:cubicBezTo>
                  <a:cubicBezTo>
                    <a:pt x="20181" y="901"/>
                    <a:pt x="20415" y="868"/>
                    <a:pt x="20648" y="834"/>
                  </a:cubicBezTo>
                  <a:cubicBezTo>
                    <a:pt x="21215" y="768"/>
                    <a:pt x="21749" y="768"/>
                    <a:pt x="22216" y="768"/>
                  </a:cubicBezTo>
                  <a:close/>
                  <a:moveTo>
                    <a:pt x="21849" y="0"/>
                  </a:moveTo>
                  <a:cubicBezTo>
                    <a:pt x="21316" y="0"/>
                    <a:pt x="20849" y="34"/>
                    <a:pt x="20382" y="100"/>
                  </a:cubicBezTo>
                  <a:cubicBezTo>
                    <a:pt x="20215" y="134"/>
                    <a:pt x="20048" y="167"/>
                    <a:pt x="19881" y="201"/>
                  </a:cubicBezTo>
                  <a:lnTo>
                    <a:pt x="19714" y="234"/>
                  </a:lnTo>
                  <a:cubicBezTo>
                    <a:pt x="19481" y="267"/>
                    <a:pt x="19214" y="301"/>
                    <a:pt x="18981" y="334"/>
                  </a:cubicBezTo>
                  <a:cubicBezTo>
                    <a:pt x="18514" y="401"/>
                    <a:pt x="18080" y="501"/>
                    <a:pt x="17580" y="668"/>
                  </a:cubicBezTo>
                  <a:cubicBezTo>
                    <a:pt x="17313" y="734"/>
                    <a:pt x="17046" y="834"/>
                    <a:pt x="16779" y="901"/>
                  </a:cubicBezTo>
                  <a:lnTo>
                    <a:pt x="16746" y="934"/>
                  </a:lnTo>
                  <a:cubicBezTo>
                    <a:pt x="16545" y="1001"/>
                    <a:pt x="16379" y="1068"/>
                    <a:pt x="16179" y="1101"/>
                  </a:cubicBezTo>
                  <a:cubicBezTo>
                    <a:pt x="15945" y="1168"/>
                    <a:pt x="15745" y="1235"/>
                    <a:pt x="15511" y="1301"/>
                  </a:cubicBezTo>
                  <a:lnTo>
                    <a:pt x="15378" y="1335"/>
                  </a:lnTo>
                  <a:lnTo>
                    <a:pt x="15311" y="1368"/>
                  </a:lnTo>
                  <a:cubicBezTo>
                    <a:pt x="15144" y="1401"/>
                    <a:pt x="14978" y="1435"/>
                    <a:pt x="14844" y="1501"/>
                  </a:cubicBezTo>
                  <a:cubicBezTo>
                    <a:pt x="14277" y="1668"/>
                    <a:pt x="13777" y="1902"/>
                    <a:pt x="13410" y="2069"/>
                  </a:cubicBezTo>
                  <a:lnTo>
                    <a:pt x="13276" y="2135"/>
                  </a:lnTo>
                  <a:cubicBezTo>
                    <a:pt x="13110" y="2202"/>
                    <a:pt x="12976" y="2302"/>
                    <a:pt x="12809" y="2369"/>
                  </a:cubicBezTo>
                  <a:cubicBezTo>
                    <a:pt x="12576" y="2502"/>
                    <a:pt x="12376" y="2602"/>
                    <a:pt x="12176" y="2736"/>
                  </a:cubicBezTo>
                  <a:cubicBezTo>
                    <a:pt x="11909" y="2869"/>
                    <a:pt x="11675" y="3003"/>
                    <a:pt x="11408" y="3169"/>
                  </a:cubicBezTo>
                  <a:lnTo>
                    <a:pt x="10941" y="3436"/>
                  </a:lnTo>
                  <a:lnTo>
                    <a:pt x="10708" y="3570"/>
                  </a:lnTo>
                  <a:cubicBezTo>
                    <a:pt x="10374" y="3770"/>
                    <a:pt x="10041" y="3970"/>
                    <a:pt x="9707" y="4170"/>
                  </a:cubicBezTo>
                  <a:cubicBezTo>
                    <a:pt x="9274" y="4470"/>
                    <a:pt x="8873" y="4737"/>
                    <a:pt x="8506" y="5071"/>
                  </a:cubicBezTo>
                  <a:lnTo>
                    <a:pt x="8240" y="5271"/>
                  </a:lnTo>
                  <a:cubicBezTo>
                    <a:pt x="7939" y="5504"/>
                    <a:pt x="7639" y="5738"/>
                    <a:pt x="7406" y="6005"/>
                  </a:cubicBezTo>
                  <a:cubicBezTo>
                    <a:pt x="7205" y="6172"/>
                    <a:pt x="7039" y="6338"/>
                    <a:pt x="6905" y="6505"/>
                  </a:cubicBezTo>
                  <a:cubicBezTo>
                    <a:pt x="6772" y="6705"/>
                    <a:pt x="6605" y="6872"/>
                    <a:pt x="6438" y="7039"/>
                  </a:cubicBezTo>
                  <a:lnTo>
                    <a:pt x="6171" y="7339"/>
                  </a:lnTo>
                  <a:lnTo>
                    <a:pt x="6105" y="7406"/>
                  </a:lnTo>
                  <a:cubicBezTo>
                    <a:pt x="5938" y="7606"/>
                    <a:pt x="5738" y="7806"/>
                    <a:pt x="5571" y="8006"/>
                  </a:cubicBezTo>
                  <a:cubicBezTo>
                    <a:pt x="5304" y="8340"/>
                    <a:pt x="5104" y="8707"/>
                    <a:pt x="4870" y="9040"/>
                  </a:cubicBezTo>
                  <a:lnTo>
                    <a:pt x="4804" y="9207"/>
                  </a:lnTo>
                  <a:lnTo>
                    <a:pt x="4637" y="9441"/>
                  </a:lnTo>
                  <a:lnTo>
                    <a:pt x="4504" y="9707"/>
                  </a:lnTo>
                  <a:cubicBezTo>
                    <a:pt x="4370" y="9874"/>
                    <a:pt x="4270" y="10108"/>
                    <a:pt x="4170" y="10308"/>
                  </a:cubicBezTo>
                  <a:cubicBezTo>
                    <a:pt x="4137" y="10408"/>
                    <a:pt x="4103" y="10508"/>
                    <a:pt x="4070" y="10575"/>
                  </a:cubicBezTo>
                  <a:lnTo>
                    <a:pt x="3970" y="10808"/>
                  </a:lnTo>
                  <a:cubicBezTo>
                    <a:pt x="3870" y="11008"/>
                    <a:pt x="3770" y="11208"/>
                    <a:pt x="3636" y="11409"/>
                  </a:cubicBezTo>
                  <a:lnTo>
                    <a:pt x="3603" y="11475"/>
                  </a:lnTo>
                  <a:cubicBezTo>
                    <a:pt x="3503" y="11609"/>
                    <a:pt x="3436" y="11742"/>
                    <a:pt x="3336" y="11876"/>
                  </a:cubicBezTo>
                  <a:cubicBezTo>
                    <a:pt x="3303" y="11942"/>
                    <a:pt x="3303" y="12009"/>
                    <a:pt x="3269" y="12042"/>
                  </a:cubicBezTo>
                  <a:lnTo>
                    <a:pt x="3203" y="12176"/>
                  </a:lnTo>
                  <a:cubicBezTo>
                    <a:pt x="3136" y="12276"/>
                    <a:pt x="3103" y="12343"/>
                    <a:pt x="3069" y="12443"/>
                  </a:cubicBezTo>
                  <a:cubicBezTo>
                    <a:pt x="2869" y="12509"/>
                    <a:pt x="2702" y="12576"/>
                    <a:pt x="2535" y="12676"/>
                  </a:cubicBezTo>
                  <a:cubicBezTo>
                    <a:pt x="2335" y="12776"/>
                    <a:pt x="2169" y="12910"/>
                    <a:pt x="2002" y="13010"/>
                  </a:cubicBezTo>
                  <a:cubicBezTo>
                    <a:pt x="1601" y="13310"/>
                    <a:pt x="1168" y="13610"/>
                    <a:pt x="801" y="13944"/>
                  </a:cubicBezTo>
                  <a:cubicBezTo>
                    <a:pt x="634" y="14077"/>
                    <a:pt x="501" y="14277"/>
                    <a:pt x="367" y="14511"/>
                  </a:cubicBezTo>
                  <a:cubicBezTo>
                    <a:pt x="267" y="14711"/>
                    <a:pt x="167" y="14944"/>
                    <a:pt x="100" y="15211"/>
                  </a:cubicBezTo>
                  <a:cubicBezTo>
                    <a:pt x="67" y="15345"/>
                    <a:pt x="67" y="15445"/>
                    <a:pt x="34" y="15545"/>
                  </a:cubicBezTo>
                  <a:cubicBezTo>
                    <a:pt x="0" y="15678"/>
                    <a:pt x="0" y="15778"/>
                    <a:pt x="0" y="15878"/>
                  </a:cubicBezTo>
                  <a:cubicBezTo>
                    <a:pt x="0" y="15979"/>
                    <a:pt x="0" y="16045"/>
                    <a:pt x="34" y="16145"/>
                  </a:cubicBezTo>
                  <a:cubicBezTo>
                    <a:pt x="67" y="16279"/>
                    <a:pt x="134" y="16412"/>
                    <a:pt x="267" y="16512"/>
                  </a:cubicBezTo>
                  <a:cubicBezTo>
                    <a:pt x="367" y="16546"/>
                    <a:pt x="467" y="16612"/>
                    <a:pt x="601" y="16612"/>
                  </a:cubicBezTo>
                  <a:lnTo>
                    <a:pt x="667" y="16646"/>
                  </a:lnTo>
                  <a:cubicBezTo>
                    <a:pt x="768" y="16712"/>
                    <a:pt x="868" y="16746"/>
                    <a:pt x="934" y="16746"/>
                  </a:cubicBezTo>
                  <a:lnTo>
                    <a:pt x="1268" y="16746"/>
                  </a:lnTo>
                  <a:cubicBezTo>
                    <a:pt x="1401" y="16746"/>
                    <a:pt x="1501" y="16746"/>
                    <a:pt x="1601" y="16712"/>
                  </a:cubicBezTo>
                  <a:cubicBezTo>
                    <a:pt x="1802" y="16679"/>
                    <a:pt x="1968" y="16646"/>
                    <a:pt x="2135" y="16579"/>
                  </a:cubicBezTo>
                  <a:lnTo>
                    <a:pt x="2269" y="16546"/>
                  </a:lnTo>
                  <a:cubicBezTo>
                    <a:pt x="2535" y="16446"/>
                    <a:pt x="2769" y="16379"/>
                    <a:pt x="2969" y="16279"/>
                  </a:cubicBezTo>
                  <a:cubicBezTo>
                    <a:pt x="3403" y="16112"/>
                    <a:pt x="3836" y="15912"/>
                    <a:pt x="4237" y="15745"/>
                  </a:cubicBezTo>
                  <a:cubicBezTo>
                    <a:pt x="4370" y="15678"/>
                    <a:pt x="4537" y="15612"/>
                    <a:pt x="4670" y="15545"/>
                  </a:cubicBezTo>
                  <a:cubicBezTo>
                    <a:pt x="4937" y="15411"/>
                    <a:pt x="5171" y="15311"/>
                    <a:pt x="5438" y="15178"/>
                  </a:cubicBezTo>
                  <a:cubicBezTo>
                    <a:pt x="5838" y="15045"/>
                    <a:pt x="6271" y="14911"/>
                    <a:pt x="6705" y="14778"/>
                  </a:cubicBezTo>
                  <a:cubicBezTo>
                    <a:pt x="6839" y="14711"/>
                    <a:pt x="6972" y="14678"/>
                    <a:pt x="7072" y="14644"/>
                  </a:cubicBezTo>
                  <a:lnTo>
                    <a:pt x="7205" y="14611"/>
                  </a:lnTo>
                  <a:cubicBezTo>
                    <a:pt x="7506" y="14511"/>
                    <a:pt x="7739" y="14411"/>
                    <a:pt x="8006" y="14344"/>
                  </a:cubicBezTo>
                  <a:cubicBezTo>
                    <a:pt x="8406" y="14244"/>
                    <a:pt x="8840" y="14111"/>
                    <a:pt x="9374" y="14010"/>
                  </a:cubicBezTo>
                  <a:cubicBezTo>
                    <a:pt x="9907" y="13910"/>
                    <a:pt x="10341" y="13844"/>
                    <a:pt x="10741" y="13777"/>
                  </a:cubicBezTo>
                  <a:cubicBezTo>
                    <a:pt x="10841" y="13777"/>
                    <a:pt x="10908" y="13744"/>
                    <a:pt x="10975" y="13744"/>
                  </a:cubicBezTo>
                  <a:lnTo>
                    <a:pt x="11108" y="13744"/>
                  </a:lnTo>
                  <a:cubicBezTo>
                    <a:pt x="11575" y="13677"/>
                    <a:pt x="12009" y="13644"/>
                    <a:pt x="12409" y="13644"/>
                  </a:cubicBezTo>
                  <a:cubicBezTo>
                    <a:pt x="12543" y="13610"/>
                    <a:pt x="12709" y="13610"/>
                    <a:pt x="12876" y="13610"/>
                  </a:cubicBezTo>
                  <a:cubicBezTo>
                    <a:pt x="13176" y="13610"/>
                    <a:pt x="13443" y="13644"/>
                    <a:pt x="13710" y="13644"/>
                  </a:cubicBezTo>
                  <a:cubicBezTo>
                    <a:pt x="14644" y="13677"/>
                    <a:pt x="15545" y="13744"/>
                    <a:pt x="16412" y="13877"/>
                  </a:cubicBezTo>
                  <a:cubicBezTo>
                    <a:pt x="17246" y="14010"/>
                    <a:pt x="18147" y="14211"/>
                    <a:pt x="19181" y="14477"/>
                  </a:cubicBezTo>
                  <a:cubicBezTo>
                    <a:pt x="19648" y="14578"/>
                    <a:pt x="20115" y="14711"/>
                    <a:pt x="20548" y="14844"/>
                  </a:cubicBezTo>
                  <a:cubicBezTo>
                    <a:pt x="21049" y="15011"/>
                    <a:pt x="21516" y="15178"/>
                    <a:pt x="21916" y="15345"/>
                  </a:cubicBezTo>
                  <a:cubicBezTo>
                    <a:pt x="22250" y="15445"/>
                    <a:pt x="22583" y="15612"/>
                    <a:pt x="22917" y="15745"/>
                  </a:cubicBezTo>
                  <a:cubicBezTo>
                    <a:pt x="23284" y="15912"/>
                    <a:pt x="23684" y="16079"/>
                    <a:pt x="24051" y="16245"/>
                  </a:cubicBezTo>
                  <a:cubicBezTo>
                    <a:pt x="24918" y="16612"/>
                    <a:pt x="25785" y="17079"/>
                    <a:pt x="26553" y="17513"/>
                  </a:cubicBezTo>
                  <a:cubicBezTo>
                    <a:pt x="26953" y="17713"/>
                    <a:pt x="27320" y="17947"/>
                    <a:pt x="27720" y="18147"/>
                  </a:cubicBezTo>
                  <a:lnTo>
                    <a:pt x="27854" y="18247"/>
                  </a:lnTo>
                  <a:lnTo>
                    <a:pt x="27920" y="18280"/>
                  </a:lnTo>
                  <a:cubicBezTo>
                    <a:pt x="28287" y="18480"/>
                    <a:pt x="28687" y="18680"/>
                    <a:pt x="29054" y="18914"/>
                  </a:cubicBezTo>
                  <a:cubicBezTo>
                    <a:pt x="29355" y="19114"/>
                    <a:pt x="29688" y="19314"/>
                    <a:pt x="29988" y="19514"/>
                  </a:cubicBezTo>
                  <a:lnTo>
                    <a:pt x="30122" y="19614"/>
                  </a:lnTo>
                  <a:cubicBezTo>
                    <a:pt x="30555" y="19881"/>
                    <a:pt x="30956" y="20148"/>
                    <a:pt x="31389" y="20415"/>
                  </a:cubicBezTo>
                  <a:cubicBezTo>
                    <a:pt x="31823" y="20649"/>
                    <a:pt x="32223" y="20882"/>
                    <a:pt x="32624" y="21082"/>
                  </a:cubicBezTo>
                  <a:cubicBezTo>
                    <a:pt x="33091" y="21316"/>
                    <a:pt x="33524" y="21482"/>
                    <a:pt x="33991" y="21616"/>
                  </a:cubicBezTo>
                  <a:cubicBezTo>
                    <a:pt x="34191" y="21683"/>
                    <a:pt x="34425" y="21749"/>
                    <a:pt x="34658" y="21816"/>
                  </a:cubicBezTo>
                  <a:cubicBezTo>
                    <a:pt x="34925" y="21849"/>
                    <a:pt x="35159" y="21916"/>
                    <a:pt x="35426" y="21949"/>
                  </a:cubicBezTo>
                  <a:cubicBezTo>
                    <a:pt x="35859" y="21983"/>
                    <a:pt x="36293" y="22016"/>
                    <a:pt x="36626" y="22016"/>
                  </a:cubicBezTo>
                  <a:lnTo>
                    <a:pt x="36827" y="22016"/>
                  </a:lnTo>
                  <a:cubicBezTo>
                    <a:pt x="37394" y="22016"/>
                    <a:pt x="37827" y="21983"/>
                    <a:pt x="38228" y="21949"/>
                  </a:cubicBezTo>
                  <a:cubicBezTo>
                    <a:pt x="38695" y="21883"/>
                    <a:pt x="39195" y="21783"/>
                    <a:pt x="39595" y="21583"/>
                  </a:cubicBezTo>
                  <a:cubicBezTo>
                    <a:pt x="39996" y="21449"/>
                    <a:pt x="40429" y="21216"/>
                    <a:pt x="40863" y="20915"/>
                  </a:cubicBezTo>
                  <a:cubicBezTo>
                    <a:pt x="41063" y="20782"/>
                    <a:pt x="41296" y="20615"/>
                    <a:pt x="41530" y="20415"/>
                  </a:cubicBezTo>
                  <a:cubicBezTo>
                    <a:pt x="41730" y="20248"/>
                    <a:pt x="41897" y="20081"/>
                    <a:pt x="42030" y="19915"/>
                  </a:cubicBezTo>
                  <a:cubicBezTo>
                    <a:pt x="42197" y="19748"/>
                    <a:pt x="42364" y="19548"/>
                    <a:pt x="42531" y="19314"/>
                  </a:cubicBezTo>
                  <a:cubicBezTo>
                    <a:pt x="42697" y="19081"/>
                    <a:pt x="42831" y="18814"/>
                    <a:pt x="42931" y="18580"/>
                  </a:cubicBezTo>
                  <a:cubicBezTo>
                    <a:pt x="42931" y="18514"/>
                    <a:pt x="42964" y="18480"/>
                    <a:pt x="42998" y="18414"/>
                  </a:cubicBezTo>
                  <a:lnTo>
                    <a:pt x="43031" y="18314"/>
                  </a:lnTo>
                  <a:cubicBezTo>
                    <a:pt x="43098" y="18147"/>
                    <a:pt x="43164" y="17980"/>
                    <a:pt x="43198" y="17813"/>
                  </a:cubicBezTo>
                  <a:cubicBezTo>
                    <a:pt x="43231" y="17580"/>
                    <a:pt x="43231" y="17346"/>
                    <a:pt x="43265" y="17113"/>
                  </a:cubicBezTo>
                  <a:lnTo>
                    <a:pt x="43265" y="16979"/>
                  </a:lnTo>
                  <a:cubicBezTo>
                    <a:pt x="43265" y="16646"/>
                    <a:pt x="43231" y="16412"/>
                    <a:pt x="43198" y="16145"/>
                  </a:cubicBezTo>
                  <a:cubicBezTo>
                    <a:pt x="43164" y="15912"/>
                    <a:pt x="43098" y="15712"/>
                    <a:pt x="43031" y="15478"/>
                  </a:cubicBezTo>
                  <a:cubicBezTo>
                    <a:pt x="42964" y="15245"/>
                    <a:pt x="42864" y="14978"/>
                    <a:pt x="42764" y="14744"/>
                  </a:cubicBezTo>
                  <a:cubicBezTo>
                    <a:pt x="42664" y="14544"/>
                    <a:pt x="42564" y="14344"/>
                    <a:pt x="42431" y="14177"/>
                  </a:cubicBezTo>
                  <a:cubicBezTo>
                    <a:pt x="42297" y="13910"/>
                    <a:pt x="42164" y="13744"/>
                    <a:pt x="42064" y="13510"/>
                  </a:cubicBezTo>
                  <a:cubicBezTo>
                    <a:pt x="41997" y="13377"/>
                    <a:pt x="41930" y="13210"/>
                    <a:pt x="41864" y="13076"/>
                  </a:cubicBezTo>
                  <a:lnTo>
                    <a:pt x="41864" y="13043"/>
                  </a:lnTo>
                  <a:lnTo>
                    <a:pt x="41763" y="12810"/>
                  </a:lnTo>
                  <a:lnTo>
                    <a:pt x="41597" y="12409"/>
                  </a:lnTo>
                  <a:cubicBezTo>
                    <a:pt x="41463" y="12109"/>
                    <a:pt x="41330" y="11776"/>
                    <a:pt x="41163" y="11475"/>
                  </a:cubicBezTo>
                  <a:lnTo>
                    <a:pt x="41063" y="11275"/>
                  </a:lnTo>
                  <a:lnTo>
                    <a:pt x="41030" y="11208"/>
                  </a:lnTo>
                  <a:cubicBezTo>
                    <a:pt x="40930" y="11008"/>
                    <a:pt x="40829" y="10775"/>
                    <a:pt x="40696" y="10608"/>
                  </a:cubicBezTo>
                  <a:cubicBezTo>
                    <a:pt x="40629" y="10475"/>
                    <a:pt x="40563" y="10375"/>
                    <a:pt x="40496" y="10241"/>
                  </a:cubicBezTo>
                  <a:cubicBezTo>
                    <a:pt x="40362" y="10074"/>
                    <a:pt x="40262" y="9874"/>
                    <a:pt x="40162" y="9707"/>
                  </a:cubicBezTo>
                  <a:cubicBezTo>
                    <a:pt x="40096" y="9574"/>
                    <a:pt x="40029" y="9407"/>
                    <a:pt x="39962" y="9274"/>
                  </a:cubicBezTo>
                  <a:cubicBezTo>
                    <a:pt x="39862" y="9107"/>
                    <a:pt x="39795" y="8974"/>
                    <a:pt x="39662" y="8807"/>
                  </a:cubicBezTo>
                  <a:cubicBezTo>
                    <a:pt x="39529" y="8573"/>
                    <a:pt x="39362" y="8373"/>
                    <a:pt x="39228" y="8206"/>
                  </a:cubicBezTo>
                  <a:cubicBezTo>
                    <a:pt x="39162" y="8106"/>
                    <a:pt x="39095" y="8006"/>
                    <a:pt x="39028" y="7906"/>
                  </a:cubicBezTo>
                  <a:lnTo>
                    <a:pt x="38928" y="7806"/>
                  </a:lnTo>
                  <a:cubicBezTo>
                    <a:pt x="38795" y="7639"/>
                    <a:pt x="38695" y="7472"/>
                    <a:pt x="38561" y="7306"/>
                  </a:cubicBezTo>
                  <a:cubicBezTo>
                    <a:pt x="38428" y="7139"/>
                    <a:pt x="38294" y="7005"/>
                    <a:pt x="38161" y="6872"/>
                  </a:cubicBezTo>
                  <a:lnTo>
                    <a:pt x="38027" y="6739"/>
                  </a:lnTo>
                  <a:lnTo>
                    <a:pt x="37794" y="6472"/>
                  </a:lnTo>
                  <a:cubicBezTo>
                    <a:pt x="37494" y="6172"/>
                    <a:pt x="37260" y="5905"/>
                    <a:pt x="36960" y="5671"/>
                  </a:cubicBezTo>
                  <a:cubicBezTo>
                    <a:pt x="36593" y="5371"/>
                    <a:pt x="36226" y="5037"/>
                    <a:pt x="35859" y="4737"/>
                  </a:cubicBezTo>
                  <a:cubicBezTo>
                    <a:pt x="35492" y="4437"/>
                    <a:pt x="35092" y="4137"/>
                    <a:pt x="34625" y="3803"/>
                  </a:cubicBezTo>
                  <a:cubicBezTo>
                    <a:pt x="34392" y="3636"/>
                    <a:pt x="34191" y="3503"/>
                    <a:pt x="33991" y="3369"/>
                  </a:cubicBezTo>
                  <a:cubicBezTo>
                    <a:pt x="33824" y="3303"/>
                    <a:pt x="33658" y="3203"/>
                    <a:pt x="33491" y="3136"/>
                  </a:cubicBezTo>
                  <a:lnTo>
                    <a:pt x="33291" y="3036"/>
                  </a:lnTo>
                  <a:cubicBezTo>
                    <a:pt x="32857" y="2836"/>
                    <a:pt x="32423" y="2602"/>
                    <a:pt x="31956" y="2402"/>
                  </a:cubicBezTo>
                  <a:cubicBezTo>
                    <a:pt x="31723" y="2302"/>
                    <a:pt x="31456" y="2169"/>
                    <a:pt x="31223" y="2069"/>
                  </a:cubicBezTo>
                  <a:cubicBezTo>
                    <a:pt x="31056" y="2002"/>
                    <a:pt x="30856" y="1935"/>
                    <a:pt x="30689" y="1868"/>
                  </a:cubicBezTo>
                  <a:lnTo>
                    <a:pt x="30555" y="1835"/>
                  </a:lnTo>
                  <a:lnTo>
                    <a:pt x="30155" y="1668"/>
                  </a:lnTo>
                  <a:cubicBezTo>
                    <a:pt x="29822" y="1568"/>
                    <a:pt x="29488" y="1435"/>
                    <a:pt x="29154" y="1335"/>
                  </a:cubicBezTo>
                  <a:cubicBezTo>
                    <a:pt x="28821" y="1235"/>
                    <a:pt x="28487" y="1168"/>
                    <a:pt x="28154" y="1068"/>
                  </a:cubicBezTo>
                  <a:lnTo>
                    <a:pt x="27753" y="1001"/>
                  </a:lnTo>
                  <a:lnTo>
                    <a:pt x="27553" y="934"/>
                  </a:lnTo>
                  <a:lnTo>
                    <a:pt x="27353" y="868"/>
                  </a:lnTo>
                  <a:cubicBezTo>
                    <a:pt x="26986" y="801"/>
                    <a:pt x="26653" y="701"/>
                    <a:pt x="26319" y="634"/>
                  </a:cubicBezTo>
                  <a:cubicBezTo>
                    <a:pt x="25919" y="534"/>
                    <a:pt x="25385" y="434"/>
                    <a:pt x="24851" y="334"/>
                  </a:cubicBezTo>
                  <a:cubicBezTo>
                    <a:pt x="24318" y="234"/>
                    <a:pt x="23817" y="167"/>
                    <a:pt x="23317" y="100"/>
                  </a:cubicBezTo>
                  <a:cubicBezTo>
                    <a:pt x="22850" y="34"/>
                    <a:pt x="22350" y="0"/>
                    <a:pt x="21849"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3"/>
            <p:cNvSpPr/>
            <p:nvPr/>
          </p:nvSpPr>
          <p:spPr>
            <a:xfrm>
              <a:off x="4861975" y="2909200"/>
              <a:ext cx="7525" cy="6700"/>
            </a:xfrm>
            <a:custGeom>
              <a:avLst/>
              <a:gdLst/>
              <a:ahLst/>
              <a:cxnLst/>
              <a:rect l="l" t="t" r="r" b="b"/>
              <a:pathLst>
                <a:path w="301" h="268" extrusionOk="0">
                  <a:moveTo>
                    <a:pt x="134" y="0"/>
                  </a:moveTo>
                  <a:cubicBezTo>
                    <a:pt x="67" y="0"/>
                    <a:pt x="1" y="67"/>
                    <a:pt x="34" y="134"/>
                  </a:cubicBezTo>
                  <a:cubicBezTo>
                    <a:pt x="34" y="167"/>
                    <a:pt x="34" y="200"/>
                    <a:pt x="67" y="234"/>
                  </a:cubicBezTo>
                  <a:cubicBezTo>
                    <a:pt x="101" y="267"/>
                    <a:pt x="134" y="267"/>
                    <a:pt x="167" y="267"/>
                  </a:cubicBezTo>
                  <a:cubicBezTo>
                    <a:pt x="234" y="267"/>
                    <a:pt x="301" y="200"/>
                    <a:pt x="267" y="134"/>
                  </a:cubicBezTo>
                  <a:cubicBezTo>
                    <a:pt x="267" y="100"/>
                    <a:pt x="267" y="67"/>
                    <a:pt x="234" y="34"/>
                  </a:cubicBezTo>
                  <a:cubicBezTo>
                    <a:pt x="201" y="0"/>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3"/>
            <p:cNvSpPr/>
            <p:nvPr/>
          </p:nvSpPr>
          <p:spPr>
            <a:xfrm>
              <a:off x="5056275" y="2947550"/>
              <a:ext cx="10050" cy="9200"/>
            </a:xfrm>
            <a:custGeom>
              <a:avLst/>
              <a:gdLst/>
              <a:ahLst/>
              <a:cxnLst/>
              <a:rect l="l" t="t" r="r" b="b"/>
              <a:pathLst>
                <a:path w="402" h="368" extrusionOk="0">
                  <a:moveTo>
                    <a:pt x="168" y="1"/>
                  </a:moveTo>
                  <a:cubicBezTo>
                    <a:pt x="67" y="1"/>
                    <a:pt x="1" y="101"/>
                    <a:pt x="1" y="201"/>
                  </a:cubicBezTo>
                  <a:cubicBezTo>
                    <a:pt x="1" y="234"/>
                    <a:pt x="34" y="301"/>
                    <a:pt x="67" y="334"/>
                  </a:cubicBezTo>
                  <a:cubicBezTo>
                    <a:pt x="101" y="368"/>
                    <a:pt x="168" y="368"/>
                    <a:pt x="201" y="368"/>
                  </a:cubicBezTo>
                  <a:cubicBezTo>
                    <a:pt x="301" y="368"/>
                    <a:pt x="401" y="267"/>
                    <a:pt x="368" y="167"/>
                  </a:cubicBezTo>
                  <a:cubicBezTo>
                    <a:pt x="368" y="101"/>
                    <a:pt x="368"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3"/>
            <p:cNvSpPr/>
            <p:nvPr/>
          </p:nvSpPr>
          <p:spPr>
            <a:xfrm>
              <a:off x="5118000" y="2978400"/>
              <a:ext cx="6700" cy="6700"/>
            </a:xfrm>
            <a:custGeom>
              <a:avLst/>
              <a:gdLst/>
              <a:ahLst/>
              <a:cxnLst/>
              <a:rect l="l" t="t" r="r" b="b"/>
              <a:pathLst>
                <a:path w="268" h="268" extrusionOk="0">
                  <a:moveTo>
                    <a:pt x="134" y="1"/>
                  </a:moveTo>
                  <a:cubicBezTo>
                    <a:pt x="67" y="1"/>
                    <a:pt x="0" y="101"/>
                    <a:pt x="0" y="168"/>
                  </a:cubicBezTo>
                  <a:cubicBezTo>
                    <a:pt x="0" y="201"/>
                    <a:pt x="34" y="234"/>
                    <a:pt x="67" y="234"/>
                  </a:cubicBezTo>
                  <a:cubicBezTo>
                    <a:pt x="100" y="268"/>
                    <a:pt x="134" y="268"/>
                    <a:pt x="167" y="268"/>
                  </a:cubicBezTo>
                  <a:cubicBezTo>
                    <a:pt x="234" y="268"/>
                    <a:pt x="267" y="201"/>
                    <a:pt x="267" y="134"/>
                  </a:cubicBezTo>
                  <a:cubicBezTo>
                    <a:pt x="267" y="101"/>
                    <a:pt x="267" y="68"/>
                    <a:pt x="234" y="34"/>
                  </a:cubicBezTo>
                  <a:cubicBezTo>
                    <a:pt x="200" y="1"/>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3"/>
            <p:cNvSpPr/>
            <p:nvPr/>
          </p:nvSpPr>
          <p:spPr>
            <a:xfrm>
              <a:off x="4990400" y="2917525"/>
              <a:ext cx="10025" cy="9200"/>
            </a:xfrm>
            <a:custGeom>
              <a:avLst/>
              <a:gdLst/>
              <a:ahLst/>
              <a:cxnLst/>
              <a:rect l="l" t="t" r="r" b="b"/>
              <a:pathLst>
                <a:path w="401" h="368" extrusionOk="0">
                  <a:moveTo>
                    <a:pt x="167" y="1"/>
                  </a:moveTo>
                  <a:cubicBezTo>
                    <a:pt x="67" y="1"/>
                    <a:pt x="1" y="101"/>
                    <a:pt x="34" y="201"/>
                  </a:cubicBezTo>
                  <a:cubicBezTo>
                    <a:pt x="34" y="234"/>
                    <a:pt x="34" y="301"/>
                    <a:pt x="67" y="301"/>
                  </a:cubicBezTo>
                  <a:cubicBezTo>
                    <a:pt x="134" y="334"/>
                    <a:pt x="167" y="368"/>
                    <a:pt x="201" y="368"/>
                  </a:cubicBezTo>
                  <a:cubicBezTo>
                    <a:pt x="301" y="368"/>
                    <a:pt x="401" y="234"/>
                    <a:pt x="367" y="168"/>
                  </a:cubicBezTo>
                  <a:cubicBezTo>
                    <a:pt x="367" y="101"/>
                    <a:pt x="367" y="67"/>
                    <a:pt x="301" y="34"/>
                  </a:cubicBezTo>
                  <a:cubicBezTo>
                    <a:pt x="267" y="1"/>
                    <a:pt x="234" y="1"/>
                    <a:pt x="1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3"/>
            <p:cNvSpPr/>
            <p:nvPr/>
          </p:nvSpPr>
          <p:spPr>
            <a:xfrm>
              <a:off x="4967875" y="2826625"/>
              <a:ext cx="13375" cy="12550"/>
            </a:xfrm>
            <a:custGeom>
              <a:avLst/>
              <a:gdLst/>
              <a:ahLst/>
              <a:cxnLst/>
              <a:rect l="l" t="t" r="r" b="b"/>
              <a:pathLst>
                <a:path w="535" h="502" extrusionOk="0">
                  <a:moveTo>
                    <a:pt x="234" y="1"/>
                  </a:moveTo>
                  <a:cubicBezTo>
                    <a:pt x="101" y="1"/>
                    <a:pt x="1" y="134"/>
                    <a:pt x="34" y="268"/>
                  </a:cubicBezTo>
                  <a:cubicBezTo>
                    <a:pt x="34" y="334"/>
                    <a:pt x="68" y="401"/>
                    <a:pt x="101" y="434"/>
                  </a:cubicBezTo>
                  <a:cubicBezTo>
                    <a:pt x="168" y="501"/>
                    <a:pt x="234" y="501"/>
                    <a:pt x="301" y="501"/>
                  </a:cubicBezTo>
                  <a:cubicBezTo>
                    <a:pt x="435" y="501"/>
                    <a:pt x="535" y="334"/>
                    <a:pt x="535" y="234"/>
                  </a:cubicBezTo>
                  <a:cubicBezTo>
                    <a:pt x="501" y="168"/>
                    <a:pt x="468" y="101"/>
                    <a:pt x="435" y="34"/>
                  </a:cubicBezTo>
                  <a:cubicBezTo>
                    <a:pt x="368" y="1"/>
                    <a:pt x="301" y="1"/>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3"/>
            <p:cNvSpPr/>
            <p:nvPr/>
          </p:nvSpPr>
          <p:spPr>
            <a:xfrm>
              <a:off x="5084625" y="2799100"/>
              <a:ext cx="7550" cy="6700"/>
            </a:xfrm>
            <a:custGeom>
              <a:avLst/>
              <a:gdLst/>
              <a:ahLst/>
              <a:cxnLst/>
              <a:rect l="l" t="t" r="r" b="b"/>
              <a:pathLst>
                <a:path w="302" h="268" extrusionOk="0">
                  <a:moveTo>
                    <a:pt x="134" y="1"/>
                  </a:moveTo>
                  <a:cubicBezTo>
                    <a:pt x="68" y="1"/>
                    <a:pt x="1" y="68"/>
                    <a:pt x="1" y="134"/>
                  </a:cubicBezTo>
                  <a:cubicBezTo>
                    <a:pt x="1" y="168"/>
                    <a:pt x="34" y="234"/>
                    <a:pt x="68" y="234"/>
                  </a:cubicBezTo>
                  <a:cubicBezTo>
                    <a:pt x="101" y="268"/>
                    <a:pt x="134" y="268"/>
                    <a:pt x="168" y="268"/>
                  </a:cubicBezTo>
                  <a:cubicBezTo>
                    <a:pt x="234" y="268"/>
                    <a:pt x="301" y="201"/>
                    <a:pt x="268" y="134"/>
                  </a:cubicBezTo>
                  <a:cubicBezTo>
                    <a:pt x="268" y="101"/>
                    <a:pt x="268" y="68"/>
                    <a:pt x="234" y="34"/>
                  </a:cubicBezTo>
                  <a:cubicBezTo>
                    <a:pt x="201" y="1"/>
                    <a:pt x="168"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3"/>
            <p:cNvSpPr/>
            <p:nvPr/>
          </p:nvSpPr>
          <p:spPr>
            <a:xfrm>
              <a:off x="5105475" y="2876675"/>
              <a:ext cx="13375" cy="12525"/>
            </a:xfrm>
            <a:custGeom>
              <a:avLst/>
              <a:gdLst/>
              <a:ahLst/>
              <a:cxnLst/>
              <a:rect l="l" t="t" r="r" b="b"/>
              <a:pathLst>
                <a:path w="535" h="501" extrusionOk="0">
                  <a:moveTo>
                    <a:pt x="234" y="0"/>
                  </a:moveTo>
                  <a:cubicBezTo>
                    <a:pt x="101" y="0"/>
                    <a:pt x="1" y="134"/>
                    <a:pt x="34" y="267"/>
                  </a:cubicBezTo>
                  <a:cubicBezTo>
                    <a:pt x="34" y="334"/>
                    <a:pt x="68" y="401"/>
                    <a:pt x="101" y="434"/>
                  </a:cubicBezTo>
                  <a:cubicBezTo>
                    <a:pt x="168" y="467"/>
                    <a:pt x="234" y="501"/>
                    <a:pt x="301" y="501"/>
                  </a:cubicBezTo>
                  <a:cubicBezTo>
                    <a:pt x="434" y="501"/>
                    <a:pt x="535" y="334"/>
                    <a:pt x="501" y="200"/>
                  </a:cubicBezTo>
                  <a:cubicBezTo>
                    <a:pt x="501" y="134"/>
                    <a:pt x="468" y="100"/>
                    <a:pt x="434" y="34"/>
                  </a:cubicBezTo>
                  <a:cubicBezTo>
                    <a:pt x="368" y="0"/>
                    <a:pt x="301" y="0"/>
                    <a:pt x="2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3"/>
            <p:cNvSpPr/>
            <p:nvPr/>
          </p:nvSpPr>
          <p:spPr>
            <a:xfrm>
              <a:off x="5168025" y="2960050"/>
              <a:ext cx="7525" cy="6700"/>
            </a:xfrm>
            <a:custGeom>
              <a:avLst/>
              <a:gdLst/>
              <a:ahLst/>
              <a:cxnLst/>
              <a:rect l="l" t="t" r="r" b="b"/>
              <a:pathLst>
                <a:path w="301" h="268" extrusionOk="0">
                  <a:moveTo>
                    <a:pt x="134" y="1"/>
                  </a:moveTo>
                  <a:cubicBezTo>
                    <a:pt x="67" y="1"/>
                    <a:pt x="1" y="68"/>
                    <a:pt x="1" y="134"/>
                  </a:cubicBezTo>
                  <a:cubicBezTo>
                    <a:pt x="34" y="168"/>
                    <a:pt x="34" y="201"/>
                    <a:pt x="67" y="234"/>
                  </a:cubicBezTo>
                  <a:cubicBezTo>
                    <a:pt x="101" y="234"/>
                    <a:pt x="134" y="268"/>
                    <a:pt x="167" y="268"/>
                  </a:cubicBezTo>
                  <a:cubicBezTo>
                    <a:pt x="234" y="268"/>
                    <a:pt x="301" y="168"/>
                    <a:pt x="267" y="101"/>
                  </a:cubicBezTo>
                  <a:cubicBezTo>
                    <a:pt x="267" y="68"/>
                    <a:pt x="267" y="34"/>
                    <a:pt x="2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3"/>
            <p:cNvSpPr/>
            <p:nvPr/>
          </p:nvSpPr>
          <p:spPr>
            <a:xfrm>
              <a:off x="5224725" y="3035125"/>
              <a:ext cx="15050" cy="14200"/>
            </a:xfrm>
            <a:custGeom>
              <a:avLst/>
              <a:gdLst/>
              <a:ahLst/>
              <a:cxnLst/>
              <a:rect l="l" t="t" r="r" b="b"/>
              <a:pathLst>
                <a:path w="602" h="568" extrusionOk="0">
                  <a:moveTo>
                    <a:pt x="268" y="0"/>
                  </a:moveTo>
                  <a:cubicBezTo>
                    <a:pt x="134" y="0"/>
                    <a:pt x="1" y="167"/>
                    <a:pt x="34" y="334"/>
                  </a:cubicBezTo>
                  <a:cubicBezTo>
                    <a:pt x="34" y="400"/>
                    <a:pt x="68" y="467"/>
                    <a:pt x="134" y="500"/>
                  </a:cubicBezTo>
                  <a:cubicBezTo>
                    <a:pt x="201" y="567"/>
                    <a:pt x="268" y="567"/>
                    <a:pt x="334" y="567"/>
                  </a:cubicBezTo>
                  <a:cubicBezTo>
                    <a:pt x="501" y="567"/>
                    <a:pt x="601" y="400"/>
                    <a:pt x="601" y="267"/>
                  </a:cubicBezTo>
                  <a:cubicBezTo>
                    <a:pt x="568" y="200"/>
                    <a:pt x="535" y="134"/>
                    <a:pt x="501" y="67"/>
                  </a:cubicBezTo>
                  <a:cubicBezTo>
                    <a:pt x="435" y="33"/>
                    <a:pt x="368" y="0"/>
                    <a:pt x="2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3"/>
            <p:cNvSpPr/>
            <p:nvPr/>
          </p:nvSpPr>
          <p:spPr>
            <a:xfrm>
              <a:off x="4795250" y="2927550"/>
              <a:ext cx="9200" cy="9175"/>
            </a:xfrm>
            <a:custGeom>
              <a:avLst/>
              <a:gdLst/>
              <a:ahLst/>
              <a:cxnLst/>
              <a:rect l="l" t="t" r="r" b="b"/>
              <a:pathLst>
                <a:path w="368" h="367" extrusionOk="0">
                  <a:moveTo>
                    <a:pt x="168" y="0"/>
                  </a:moveTo>
                  <a:cubicBezTo>
                    <a:pt x="68" y="0"/>
                    <a:pt x="1" y="100"/>
                    <a:pt x="1" y="200"/>
                  </a:cubicBezTo>
                  <a:cubicBezTo>
                    <a:pt x="1" y="267"/>
                    <a:pt x="34" y="300"/>
                    <a:pt x="68" y="334"/>
                  </a:cubicBezTo>
                  <a:cubicBezTo>
                    <a:pt x="101" y="367"/>
                    <a:pt x="168" y="367"/>
                    <a:pt x="201" y="367"/>
                  </a:cubicBezTo>
                  <a:cubicBezTo>
                    <a:pt x="301" y="367"/>
                    <a:pt x="368" y="267"/>
                    <a:pt x="368" y="167"/>
                  </a:cubicBezTo>
                  <a:cubicBezTo>
                    <a:pt x="368" y="133"/>
                    <a:pt x="335" y="67"/>
                    <a:pt x="301" y="33"/>
                  </a:cubicBezTo>
                  <a:cubicBezTo>
                    <a:pt x="268" y="0"/>
                    <a:pt x="234" y="0"/>
                    <a:pt x="168"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3"/>
            <p:cNvSpPr/>
            <p:nvPr/>
          </p:nvSpPr>
          <p:spPr>
            <a:xfrm>
              <a:off x="4806100" y="2852475"/>
              <a:ext cx="14200" cy="14200"/>
            </a:xfrm>
            <a:custGeom>
              <a:avLst/>
              <a:gdLst/>
              <a:ahLst/>
              <a:cxnLst/>
              <a:rect l="l" t="t" r="r" b="b"/>
              <a:pathLst>
                <a:path w="568" h="568" extrusionOk="0">
                  <a:moveTo>
                    <a:pt x="267" y="1"/>
                  </a:moveTo>
                  <a:cubicBezTo>
                    <a:pt x="101" y="1"/>
                    <a:pt x="1" y="168"/>
                    <a:pt x="1" y="301"/>
                  </a:cubicBezTo>
                  <a:cubicBezTo>
                    <a:pt x="1" y="368"/>
                    <a:pt x="34" y="468"/>
                    <a:pt x="101" y="501"/>
                  </a:cubicBezTo>
                  <a:cubicBezTo>
                    <a:pt x="167" y="535"/>
                    <a:pt x="234" y="568"/>
                    <a:pt x="301" y="568"/>
                  </a:cubicBezTo>
                  <a:cubicBezTo>
                    <a:pt x="468" y="568"/>
                    <a:pt x="568" y="401"/>
                    <a:pt x="568" y="268"/>
                  </a:cubicBezTo>
                  <a:cubicBezTo>
                    <a:pt x="568" y="168"/>
                    <a:pt x="534" y="101"/>
                    <a:pt x="468" y="68"/>
                  </a:cubicBezTo>
                  <a:cubicBezTo>
                    <a:pt x="401" y="1"/>
                    <a:pt x="334" y="1"/>
                    <a:pt x="267"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3"/>
            <p:cNvSpPr/>
            <p:nvPr/>
          </p:nvSpPr>
          <p:spPr>
            <a:xfrm>
              <a:off x="5359825" y="3128525"/>
              <a:ext cx="17550" cy="16700"/>
            </a:xfrm>
            <a:custGeom>
              <a:avLst/>
              <a:gdLst/>
              <a:ahLst/>
              <a:cxnLst/>
              <a:rect l="l" t="t" r="r" b="b"/>
              <a:pathLst>
                <a:path w="702" h="668" extrusionOk="0">
                  <a:moveTo>
                    <a:pt x="334" y="0"/>
                  </a:moveTo>
                  <a:cubicBezTo>
                    <a:pt x="134" y="0"/>
                    <a:pt x="1" y="200"/>
                    <a:pt x="34" y="367"/>
                  </a:cubicBezTo>
                  <a:cubicBezTo>
                    <a:pt x="34" y="467"/>
                    <a:pt x="67" y="534"/>
                    <a:pt x="134" y="601"/>
                  </a:cubicBezTo>
                  <a:cubicBezTo>
                    <a:pt x="201" y="667"/>
                    <a:pt x="301" y="667"/>
                    <a:pt x="401" y="667"/>
                  </a:cubicBezTo>
                  <a:cubicBezTo>
                    <a:pt x="568" y="667"/>
                    <a:pt x="701" y="467"/>
                    <a:pt x="701" y="300"/>
                  </a:cubicBezTo>
                  <a:cubicBezTo>
                    <a:pt x="668" y="234"/>
                    <a:pt x="635" y="134"/>
                    <a:pt x="568" y="100"/>
                  </a:cubicBezTo>
                  <a:cubicBezTo>
                    <a:pt x="501" y="33"/>
                    <a:pt x="401" y="0"/>
                    <a:pt x="3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3"/>
            <p:cNvSpPr/>
            <p:nvPr/>
          </p:nvSpPr>
          <p:spPr>
            <a:xfrm>
              <a:off x="5460725" y="3157700"/>
              <a:ext cx="10050" cy="8375"/>
            </a:xfrm>
            <a:custGeom>
              <a:avLst/>
              <a:gdLst/>
              <a:ahLst/>
              <a:cxnLst/>
              <a:rect l="l" t="t" r="r" b="b"/>
              <a:pathLst>
                <a:path w="402" h="335" extrusionOk="0">
                  <a:moveTo>
                    <a:pt x="168" y="1"/>
                  </a:moveTo>
                  <a:cubicBezTo>
                    <a:pt x="101" y="1"/>
                    <a:pt x="1" y="101"/>
                    <a:pt x="34" y="167"/>
                  </a:cubicBezTo>
                  <a:cubicBezTo>
                    <a:pt x="34" y="234"/>
                    <a:pt x="34" y="267"/>
                    <a:pt x="101" y="301"/>
                  </a:cubicBezTo>
                  <a:cubicBezTo>
                    <a:pt x="134" y="334"/>
                    <a:pt x="168" y="334"/>
                    <a:pt x="201" y="334"/>
                  </a:cubicBezTo>
                  <a:cubicBezTo>
                    <a:pt x="301" y="334"/>
                    <a:pt x="401" y="234"/>
                    <a:pt x="368" y="134"/>
                  </a:cubicBezTo>
                  <a:cubicBezTo>
                    <a:pt x="368" y="101"/>
                    <a:pt x="335" y="67"/>
                    <a:pt x="301" y="34"/>
                  </a:cubicBezTo>
                  <a:cubicBezTo>
                    <a:pt x="268" y="1"/>
                    <a:pt x="234" y="1"/>
                    <a:pt x="168"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3"/>
            <p:cNvSpPr/>
            <p:nvPr/>
          </p:nvSpPr>
          <p:spPr>
            <a:xfrm>
              <a:off x="5414875" y="3031775"/>
              <a:ext cx="6700" cy="6700"/>
            </a:xfrm>
            <a:custGeom>
              <a:avLst/>
              <a:gdLst/>
              <a:ahLst/>
              <a:cxnLst/>
              <a:rect l="l" t="t" r="r" b="b"/>
              <a:pathLst>
                <a:path w="268" h="268" extrusionOk="0">
                  <a:moveTo>
                    <a:pt x="134" y="1"/>
                  </a:moveTo>
                  <a:cubicBezTo>
                    <a:pt x="67" y="34"/>
                    <a:pt x="0" y="101"/>
                    <a:pt x="0" y="167"/>
                  </a:cubicBezTo>
                  <a:cubicBezTo>
                    <a:pt x="0" y="201"/>
                    <a:pt x="34" y="234"/>
                    <a:pt x="67" y="268"/>
                  </a:cubicBezTo>
                  <a:lnTo>
                    <a:pt x="167" y="268"/>
                  </a:lnTo>
                  <a:cubicBezTo>
                    <a:pt x="234" y="268"/>
                    <a:pt x="267" y="201"/>
                    <a:pt x="267" y="134"/>
                  </a:cubicBezTo>
                  <a:cubicBezTo>
                    <a:pt x="267" y="101"/>
                    <a:pt x="267" y="67"/>
                    <a:pt x="234" y="34"/>
                  </a:cubicBezTo>
                  <a:cubicBezTo>
                    <a:pt x="200" y="34"/>
                    <a:pt x="167" y="1"/>
                    <a:pt x="134" y="1"/>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3"/>
            <p:cNvSpPr/>
            <p:nvPr/>
          </p:nvSpPr>
          <p:spPr>
            <a:xfrm>
              <a:off x="5333975" y="3046800"/>
              <a:ext cx="7525" cy="6675"/>
            </a:xfrm>
            <a:custGeom>
              <a:avLst/>
              <a:gdLst/>
              <a:ahLst/>
              <a:cxnLst/>
              <a:rect l="l" t="t" r="r" b="b"/>
              <a:pathLst>
                <a:path w="301" h="267" extrusionOk="0">
                  <a:moveTo>
                    <a:pt x="134" y="0"/>
                  </a:moveTo>
                  <a:cubicBezTo>
                    <a:pt x="67" y="0"/>
                    <a:pt x="1" y="100"/>
                    <a:pt x="34" y="167"/>
                  </a:cubicBezTo>
                  <a:cubicBezTo>
                    <a:pt x="34" y="200"/>
                    <a:pt x="34" y="234"/>
                    <a:pt x="67" y="234"/>
                  </a:cubicBezTo>
                  <a:cubicBezTo>
                    <a:pt x="101" y="267"/>
                    <a:pt x="134" y="267"/>
                    <a:pt x="167" y="267"/>
                  </a:cubicBezTo>
                  <a:cubicBezTo>
                    <a:pt x="234" y="267"/>
                    <a:pt x="301" y="200"/>
                    <a:pt x="268" y="134"/>
                  </a:cubicBezTo>
                  <a:cubicBezTo>
                    <a:pt x="268" y="100"/>
                    <a:pt x="268" y="67"/>
                    <a:pt x="234" y="33"/>
                  </a:cubicBezTo>
                  <a:cubicBezTo>
                    <a:pt x="201" y="33"/>
                    <a:pt x="167" y="0"/>
                    <a:pt x="134"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3"/>
            <p:cNvSpPr/>
            <p:nvPr/>
          </p:nvSpPr>
          <p:spPr>
            <a:xfrm>
              <a:off x="5274775" y="2806625"/>
              <a:ext cx="10025" cy="10025"/>
            </a:xfrm>
            <a:custGeom>
              <a:avLst/>
              <a:gdLst/>
              <a:ahLst/>
              <a:cxnLst/>
              <a:rect l="l" t="t" r="r" b="b"/>
              <a:pathLst>
                <a:path w="401" h="401" extrusionOk="0">
                  <a:moveTo>
                    <a:pt x="167" y="0"/>
                  </a:moveTo>
                  <a:cubicBezTo>
                    <a:pt x="67" y="0"/>
                    <a:pt x="0" y="134"/>
                    <a:pt x="0" y="234"/>
                  </a:cubicBezTo>
                  <a:cubicBezTo>
                    <a:pt x="0" y="300"/>
                    <a:pt x="34" y="334"/>
                    <a:pt x="67" y="367"/>
                  </a:cubicBezTo>
                  <a:cubicBezTo>
                    <a:pt x="100" y="401"/>
                    <a:pt x="167" y="401"/>
                    <a:pt x="234" y="401"/>
                  </a:cubicBezTo>
                  <a:cubicBezTo>
                    <a:pt x="334" y="401"/>
                    <a:pt x="401" y="300"/>
                    <a:pt x="401" y="200"/>
                  </a:cubicBezTo>
                  <a:cubicBezTo>
                    <a:pt x="401" y="134"/>
                    <a:pt x="367" y="100"/>
                    <a:pt x="334" y="67"/>
                  </a:cubicBezTo>
                  <a:cubicBezTo>
                    <a:pt x="301" y="34"/>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3"/>
            <p:cNvSpPr/>
            <p:nvPr/>
          </p:nvSpPr>
          <p:spPr>
            <a:xfrm>
              <a:off x="5456575" y="2897525"/>
              <a:ext cx="17525" cy="17525"/>
            </a:xfrm>
            <a:custGeom>
              <a:avLst/>
              <a:gdLst/>
              <a:ahLst/>
              <a:cxnLst/>
              <a:rect l="l" t="t" r="r" b="b"/>
              <a:pathLst>
                <a:path w="701" h="701" extrusionOk="0">
                  <a:moveTo>
                    <a:pt x="300" y="0"/>
                  </a:moveTo>
                  <a:cubicBezTo>
                    <a:pt x="134" y="0"/>
                    <a:pt x="0" y="200"/>
                    <a:pt x="0" y="400"/>
                  </a:cubicBezTo>
                  <a:cubicBezTo>
                    <a:pt x="0" y="467"/>
                    <a:pt x="67" y="567"/>
                    <a:pt x="134" y="601"/>
                  </a:cubicBezTo>
                  <a:cubicBezTo>
                    <a:pt x="200" y="667"/>
                    <a:pt x="267" y="701"/>
                    <a:pt x="367" y="701"/>
                  </a:cubicBezTo>
                  <a:cubicBezTo>
                    <a:pt x="567" y="701"/>
                    <a:pt x="701" y="501"/>
                    <a:pt x="667" y="334"/>
                  </a:cubicBezTo>
                  <a:cubicBezTo>
                    <a:pt x="667" y="234"/>
                    <a:pt x="634" y="134"/>
                    <a:pt x="567" y="100"/>
                  </a:cubicBezTo>
                  <a:cubicBezTo>
                    <a:pt x="467" y="34"/>
                    <a:pt x="400" y="0"/>
                    <a:pt x="3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3"/>
            <p:cNvSpPr/>
            <p:nvPr/>
          </p:nvSpPr>
          <p:spPr>
            <a:xfrm>
              <a:off x="5370675" y="2905025"/>
              <a:ext cx="9200" cy="9200"/>
            </a:xfrm>
            <a:custGeom>
              <a:avLst/>
              <a:gdLst/>
              <a:ahLst/>
              <a:cxnLst/>
              <a:rect l="l" t="t" r="r" b="b"/>
              <a:pathLst>
                <a:path w="368" h="368" extrusionOk="0">
                  <a:moveTo>
                    <a:pt x="167" y="0"/>
                  </a:moveTo>
                  <a:cubicBezTo>
                    <a:pt x="67" y="0"/>
                    <a:pt x="0" y="100"/>
                    <a:pt x="0" y="201"/>
                  </a:cubicBezTo>
                  <a:cubicBezTo>
                    <a:pt x="0" y="234"/>
                    <a:pt x="34" y="301"/>
                    <a:pt x="67" y="334"/>
                  </a:cubicBezTo>
                  <a:cubicBezTo>
                    <a:pt x="100" y="367"/>
                    <a:pt x="167" y="367"/>
                    <a:pt x="201" y="367"/>
                  </a:cubicBezTo>
                  <a:cubicBezTo>
                    <a:pt x="301" y="367"/>
                    <a:pt x="367" y="267"/>
                    <a:pt x="367" y="167"/>
                  </a:cubicBezTo>
                  <a:cubicBezTo>
                    <a:pt x="367" y="100"/>
                    <a:pt x="334" y="67"/>
                    <a:pt x="301" y="34"/>
                  </a:cubicBezTo>
                  <a:cubicBezTo>
                    <a:pt x="267" y="0"/>
                    <a:pt x="234" y="0"/>
                    <a:pt x="167"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3"/>
            <p:cNvSpPr/>
            <p:nvPr/>
          </p:nvSpPr>
          <p:spPr>
            <a:xfrm>
              <a:off x="5379000" y="2811625"/>
              <a:ext cx="15875" cy="15025"/>
            </a:xfrm>
            <a:custGeom>
              <a:avLst/>
              <a:gdLst/>
              <a:ahLst/>
              <a:cxnLst/>
              <a:rect l="l" t="t" r="r" b="b"/>
              <a:pathLst>
                <a:path w="635" h="601" extrusionOk="0">
                  <a:moveTo>
                    <a:pt x="301" y="0"/>
                  </a:moveTo>
                  <a:cubicBezTo>
                    <a:pt x="134" y="0"/>
                    <a:pt x="1" y="201"/>
                    <a:pt x="34" y="334"/>
                  </a:cubicBezTo>
                  <a:cubicBezTo>
                    <a:pt x="34" y="401"/>
                    <a:pt x="68" y="501"/>
                    <a:pt x="134" y="534"/>
                  </a:cubicBezTo>
                  <a:cubicBezTo>
                    <a:pt x="201" y="601"/>
                    <a:pt x="268" y="601"/>
                    <a:pt x="368" y="601"/>
                  </a:cubicBezTo>
                  <a:cubicBezTo>
                    <a:pt x="501" y="601"/>
                    <a:pt x="635" y="434"/>
                    <a:pt x="635" y="267"/>
                  </a:cubicBezTo>
                  <a:cubicBezTo>
                    <a:pt x="601" y="201"/>
                    <a:pt x="568" y="134"/>
                    <a:pt x="501" y="67"/>
                  </a:cubicBezTo>
                  <a:cubicBezTo>
                    <a:pt x="435" y="34"/>
                    <a:pt x="368" y="0"/>
                    <a:pt x="301"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3"/>
            <p:cNvSpPr/>
            <p:nvPr/>
          </p:nvSpPr>
          <p:spPr>
            <a:xfrm>
              <a:off x="5521625" y="2993425"/>
              <a:ext cx="10850" cy="10025"/>
            </a:xfrm>
            <a:custGeom>
              <a:avLst/>
              <a:gdLst/>
              <a:ahLst/>
              <a:cxnLst/>
              <a:rect l="l" t="t" r="r" b="b"/>
              <a:pathLst>
                <a:path w="434" h="401" extrusionOk="0">
                  <a:moveTo>
                    <a:pt x="200" y="0"/>
                  </a:moveTo>
                  <a:cubicBezTo>
                    <a:pt x="67" y="0"/>
                    <a:pt x="0" y="134"/>
                    <a:pt x="0" y="234"/>
                  </a:cubicBezTo>
                  <a:cubicBezTo>
                    <a:pt x="0" y="267"/>
                    <a:pt x="33" y="334"/>
                    <a:pt x="67" y="367"/>
                  </a:cubicBezTo>
                  <a:cubicBezTo>
                    <a:pt x="133" y="401"/>
                    <a:pt x="167" y="401"/>
                    <a:pt x="234" y="401"/>
                  </a:cubicBezTo>
                  <a:cubicBezTo>
                    <a:pt x="334" y="401"/>
                    <a:pt x="434" y="300"/>
                    <a:pt x="400" y="200"/>
                  </a:cubicBezTo>
                  <a:cubicBezTo>
                    <a:pt x="400" y="134"/>
                    <a:pt x="400" y="67"/>
                    <a:pt x="334" y="34"/>
                  </a:cubicBezTo>
                  <a:cubicBezTo>
                    <a:pt x="300" y="0"/>
                    <a:pt x="234" y="0"/>
                    <a:pt x="200" y="0"/>
                  </a:cubicBezTo>
                  <a:close/>
                </a:path>
              </a:pathLst>
            </a:custGeom>
            <a:solidFill>
              <a:srgbClr val="413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Picture 9">
            <a:extLst>
              <a:ext uri="{FF2B5EF4-FFF2-40B4-BE49-F238E27FC236}">
                <a16:creationId xmlns:a16="http://schemas.microsoft.com/office/drawing/2014/main" id="{3CCF251D-483A-7F70-C009-713D107BD2E3}"/>
              </a:ext>
            </a:extLst>
          </p:cNvPr>
          <p:cNvPicPr>
            <a:picLocks noChangeAspect="1"/>
          </p:cNvPicPr>
          <p:nvPr/>
        </p:nvPicPr>
        <p:blipFill>
          <a:blip r:embed="rId6"/>
          <a:stretch>
            <a:fillRect/>
          </a:stretch>
        </p:blipFill>
        <p:spPr>
          <a:xfrm>
            <a:off x="-121689" y="4193807"/>
            <a:ext cx="1060796" cy="871804"/>
          </a:xfrm>
          <a:prstGeom prst="rect">
            <a:avLst/>
          </a:prstGeom>
        </p:spPr>
      </p:pic>
      <p:sp>
        <p:nvSpPr>
          <p:cNvPr id="1111" name="Google Shape;1111;p5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3">
                    <a:lumMod val="95000"/>
                  </a:schemeClr>
                </a:solidFill>
              </a:rPr>
              <a:t>Gender Trends</a:t>
            </a:r>
            <a:endParaRPr dirty="0">
              <a:solidFill>
                <a:schemeClr val="accent3">
                  <a:lumMod val="95000"/>
                </a:schemeClr>
              </a:solidFill>
              <a:highlight>
                <a:schemeClr val="dk2"/>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theme/theme1.xml><?xml version="1.0" encoding="utf-8"?>
<a:theme xmlns:a="http://schemas.openxmlformats.org/drawingml/2006/main" name="Theme1">
  <a:themeElements>
    <a:clrScheme name="Simple Light">
      <a:dk1>
        <a:srgbClr val="191919"/>
      </a:dk1>
      <a:lt1>
        <a:srgbClr val="413017"/>
      </a:lt1>
      <a:dk2>
        <a:srgbClr val="FFFF00"/>
      </a:dk2>
      <a:lt2>
        <a:srgbClr val="E3D28B"/>
      </a:lt2>
      <a:accent1>
        <a:srgbClr val="F6E497"/>
      </a:accent1>
      <a:accent2>
        <a:srgbClr val="FFF9E6"/>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eme1" id="{9241D1ED-A9F2-4A91-9C1A-C28246D70BA5}" vid="{56FAC329-3A67-4373-871D-D93768D1F509}"/>
    </a:ext>
  </a:extLst>
</a:theme>
</file>

<file path=ppt/theme/theme2.xml><?xml version="1.0" encoding="utf-8"?>
<a:theme xmlns:a="http://schemas.openxmlformats.org/drawingml/2006/main" name="1_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239</TotalTime>
  <Words>469</Words>
  <Application>Microsoft Office PowerPoint</Application>
  <PresentationFormat>On-screen Show (16:9)</PresentationFormat>
  <Paragraphs>92</Paragraphs>
  <Slides>23</Slides>
  <Notes>21</Notes>
  <HiddenSlides>0</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23</vt:i4>
      </vt:variant>
    </vt:vector>
  </HeadingPairs>
  <TitlesOfParts>
    <vt:vector size="35" baseType="lpstr">
      <vt:lpstr>Bebas Neue</vt:lpstr>
      <vt:lpstr>PT Sans</vt:lpstr>
      <vt:lpstr>Fredoka One</vt:lpstr>
      <vt:lpstr>Nunito Light</vt:lpstr>
      <vt:lpstr>Albert Sans</vt:lpstr>
      <vt:lpstr>Albert Sans Medium</vt:lpstr>
      <vt:lpstr>Anaheim</vt:lpstr>
      <vt:lpstr>Proxima Nova</vt:lpstr>
      <vt:lpstr>Arial</vt:lpstr>
      <vt:lpstr>Alfa Slab One</vt:lpstr>
      <vt:lpstr>Theme1</vt:lpstr>
      <vt:lpstr>1_Slidesgo Final Pages</vt:lpstr>
      <vt:lpstr>Peeling Success:</vt:lpstr>
      <vt:lpstr>01</vt:lpstr>
      <vt:lpstr>Payden Bullis</vt:lpstr>
      <vt:lpstr>EDA</vt:lpstr>
      <vt:lpstr>PowerPoint Presentation</vt:lpstr>
      <vt:lpstr>Assumptions </vt:lpstr>
      <vt:lpstr>Dispelling Misconceptions</vt:lpstr>
      <vt:lpstr>Pay and Compensation insights</vt:lpstr>
      <vt:lpstr>Gender Trends</vt:lpstr>
      <vt:lpstr>“Job Hopping”</vt:lpstr>
      <vt:lpstr>Useful Insights</vt:lpstr>
      <vt:lpstr>Department Differences</vt:lpstr>
      <vt:lpstr>Department Differences</vt:lpstr>
      <vt:lpstr>Job Level – Manager Split</vt:lpstr>
      <vt:lpstr>Survey Questions</vt:lpstr>
      <vt:lpstr>Data insights </vt:lpstr>
      <vt:lpstr>Results</vt:lpstr>
      <vt:lpstr>9h 55m 23s</vt:lpstr>
      <vt:lpstr>81%</vt:lpstr>
      <vt:lpstr>The Benefits</vt:lpstr>
      <vt:lpstr>Insights and Limitation</vt:lpstr>
      <vt:lpstr>Thanks!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Payden bullis</dc:creator>
  <cp:lastModifiedBy>Payden bullis</cp:lastModifiedBy>
  <cp:revision>1</cp:revision>
  <dcterms:modified xsi:type="dcterms:W3CDTF">2024-11-01T00:11:02Z</dcterms:modified>
</cp:coreProperties>
</file>